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9" r:id="rId1"/>
  </p:sldMasterIdLst>
  <p:sldIdLst>
    <p:sldId id="749" r:id="rId2"/>
    <p:sldId id="750" r:id="rId3"/>
    <p:sldId id="745" r:id="rId4"/>
    <p:sldId id="751" r:id="rId5"/>
    <p:sldId id="752" r:id="rId6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990000"/>
    <a:srgbClr val="8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191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015042-2097-6EC4-D31F-2B867A444E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F3BCEE-66AA-4C45-B027-79921200C481}" type="datetimeFigureOut">
              <a:rPr lang="en-US" smtClean="0"/>
              <a:pPr>
                <a:defRPr/>
              </a:pPr>
              <a:t>4/2/2024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BD9DA5-9F0F-7E12-F5E0-412D35BDA3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9A9AAA-36C6-6F3F-0B5D-F0733D8D27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655A51-7907-46B0-82F5-9006B87B9C90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696941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5A1E13-D59C-4B36-2FAD-BDE8F546E7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616ACC-85CE-4309-8D3D-B3FD81B7545B}" type="datetimeFigureOut">
              <a:rPr lang="en-US" smtClean="0"/>
              <a:pPr>
                <a:defRPr/>
              </a:pPr>
              <a:t>4/2/2024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394B8D-ADE0-3C35-1878-CF0F2DA4D0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CF8B84-9EBF-1ECA-516E-70821AEC2C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477023-109A-45CF-9DF3-E3FCD0B766C7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60247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9A8E46-09BA-8D35-2628-E61DAB20E2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FEBF12-2F80-4E9B-B22D-4C8E10F137F4}" type="datetimeFigureOut">
              <a:rPr lang="en-US" smtClean="0"/>
              <a:pPr>
                <a:defRPr/>
              </a:pPr>
              <a:t>4/2/2024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7DD582-8F3F-97CA-5A72-6BD51D7375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F26D89-AA41-7454-8D85-4D61887104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B01EFC-8C32-4457-A63D-75FB5EE28439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263083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E0ED92-A390-7586-E605-35666E3019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03072E-03BA-4D97-A5E1-812FEF72E71A}" type="datetimeFigureOut">
              <a:rPr lang="en-US" smtClean="0"/>
              <a:pPr>
                <a:defRPr/>
              </a:pPr>
              <a:t>4/2/2024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FC467C-F821-540B-2573-214ED0F8B4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D93C1D-A61D-B64E-211D-CA74120DA6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FDB7EF-B761-46E4-B8F1-B63F67485A00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10416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035760-D936-3347-FCA0-92024088AE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63AFCA-1222-4EB0-8074-DA43136D8FBE}" type="datetimeFigureOut">
              <a:rPr lang="en-US" smtClean="0"/>
              <a:pPr>
                <a:defRPr/>
              </a:pPr>
              <a:t>4/2/2024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0DC77C-5E15-ABAE-D31C-C2F49988CB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5A4387-9362-7050-B387-88A7ECE109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D1C7AA-C812-4B61-A647-76072016C127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292391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002AF07-B18D-C796-31A8-0AEE3DA0EB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5C0AAC-D191-4CF2-B837-D4C41A8549BA}" type="datetimeFigureOut">
              <a:rPr lang="en-US" smtClean="0"/>
              <a:pPr>
                <a:defRPr/>
              </a:pPr>
              <a:t>4/2/2024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6947EA3E-5DCF-04EE-DA0E-017B97069E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F109E4A8-4E00-E61A-1939-5786D73FA4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A987A2-871C-4C02-807C-8BBECD6523EB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743056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6E8252E5-20DB-52DD-C071-37E861A4A0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0406D7-BD7F-404D-A879-762A09676839}" type="datetimeFigureOut">
              <a:rPr lang="en-US" smtClean="0"/>
              <a:pPr>
                <a:defRPr/>
              </a:pPr>
              <a:t>4/2/2024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DEEC405F-2EAF-1617-24A5-783BA0B9F1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A30E9050-A52C-DC47-BBDF-E785D44003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F1132A-E920-4331-8F7E-284C89844EA8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987628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751A63CD-E2A7-C79D-AD43-375873A614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CC459E-FF90-41FA-B405-C27A3FF07FDB}" type="datetimeFigureOut">
              <a:rPr lang="en-US" smtClean="0"/>
              <a:pPr>
                <a:defRPr/>
              </a:pPr>
              <a:t>4/2/2024</a:t>
            </a:fld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50856D99-6142-51CE-0A46-5D2DBD9330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32277BEF-356A-9510-2D48-C7B5BA1195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D15807-591D-4F0E-9AA4-2AEA43B02DD1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951921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132B0077-AC73-946E-9FA1-FF2B829DB3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27776C-D94B-4F15-9FA7-30CB374AA696}" type="datetimeFigureOut">
              <a:rPr lang="en-US" smtClean="0"/>
              <a:pPr>
                <a:defRPr/>
              </a:pPr>
              <a:t>4/2/2024</a:t>
            </a:fld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17703B56-364D-F9C4-1569-0B08CEAB20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1AA7F605-B696-8478-1F6B-7823B56F81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78A0C9-D5C7-4E4B-A376-1DE6A43A6D69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831425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FA8236D-EA86-EF82-AC6D-7720853483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B28195-86B6-409A-8514-C00931BBE837}" type="datetimeFigureOut">
              <a:rPr lang="en-US" smtClean="0"/>
              <a:pPr>
                <a:defRPr/>
              </a:pPr>
              <a:t>4/2/2024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B88AE041-1B70-CBC8-E704-F45AF1E7EE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A5D0E37E-C841-EB33-8D56-4D2F3A4126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9364AC-A867-4AE3-AAA0-8D9975853A2D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059565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E593540A-3B93-5D28-6F87-0A969205EA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3B7EE1-DDCB-43A3-B2B9-D24F84353724}" type="datetimeFigureOut">
              <a:rPr lang="en-US" smtClean="0"/>
              <a:pPr>
                <a:defRPr/>
              </a:pPr>
              <a:t>4/2/2024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E34DFCDD-41AD-CE76-C292-CA4DBB8BEC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B0803D2F-F6E1-ECC6-B734-3F01CC4873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0CE60D-E010-4A9E-9001-2E68F486DB83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844095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E915C579-F658-E1A6-A1C3-A751CDBF4B12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DB597710-11A2-CF91-E11E-037E42FA911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C61565-F511-FA88-8D56-92BFF0871D2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888F5BC5-DDC9-4538-B0B8-7607D2BC62DC}" type="datetimeFigureOut">
              <a:rPr lang="en-US" smtClean="0"/>
              <a:pPr>
                <a:defRPr/>
              </a:pPr>
              <a:t>4/2/2024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242392-781B-63C5-B5B3-E2F03A1AC02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DBA12B-1034-72AD-2780-7AE4ADCAF69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FFFFFF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97DFB7FC-BC71-4BBC-AB6A-A1E4ADD788D4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7794773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50" r:id="rId1"/>
    <p:sldLayoutId id="2147483751" r:id="rId2"/>
    <p:sldLayoutId id="2147483752" r:id="rId3"/>
    <p:sldLayoutId id="2147483753" r:id="rId4"/>
    <p:sldLayoutId id="2147483754" r:id="rId5"/>
    <p:sldLayoutId id="2147483755" r:id="rId6"/>
    <p:sldLayoutId id="2147483756" r:id="rId7"/>
    <p:sldLayoutId id="2147483757" r:id="rId8"/>
    <p:sldLayoutId id="2147483758" r:id="rId9"/>
    <p:sldLayoutId id="2147483759" r:id="rId10"/>
    <p:sldLayoutId id="2147483760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Title 1">
            <a:extLst>
              <a:ext uri="{FF2B5EF4-FFF2-40B4-BE49-F238E27FC236}">
                <a16:creationId xmlns:a16="http://schemas.microsoft.com/office/drawing/2014/main" id="{018B5554-A600-13D2-1042-5C05E345137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83013" y="2789238"/>
            <a:ext cx="5360987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You can easily Edit</a:t>
            </a: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your Website name, your Name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 and Number on both sides</a:t>
            </a:r>
          </a:p>
        </p:txBody>
      </p:sp>
      <p:sp>
        <p:nvSpPr>
          <p:cNvPr id="2053" name="Title 1">
            <a:extLst>
              <a:ext uri="{FF2B5EF4-FFF2-40B4-BE49-F238E27FC236}">
                <a16:creationId xmlns:a16="http://schemas.microsoft.com/office/drawing/2014/main" id="{BEB649A4-4D6B-23DA-7C5E-86E739A343F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4221163"/>
            <a:ext cx="5245100" cy="823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Print both Sides of the Flier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endParaRPr lang="en-US" altLang="en-US" sz="2000" b="1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and make copies in 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Color or Black and White…</a:t>
            </a:r>
          </a:p>
        </p:txBody>
      </p:sp>
      <p:sp>
        <p:nvSpPr>
          <p:cNvPr id="2054" name="Title 1">
            <a:extLst>
              <a:ext uri="{FF2B5EF4-FFF2-40B4-BE49-F238E27FC236}">
                <a16:creationId xmlns:a16="http://schemas.microsoft.com/office/drawing/2014/main" id="{A6D0219C-7A69-3FA4-3C77-35C70C1400A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5562600"/>
            <a:ext cx="5257800" cy="78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>
                <a:latin typeface="Tahoma" panose="020B0604030504040204" pitchFamily="34" charset="0"/>
                <a:cs typeface="Tahoma" panose="020B0604030504040204" pitchFamily="34" charset="0"/>
              </a:rPr>
              <a:t>It’s your Choice!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8CFD3C6-A8C8-39E5-9519-D17186AC451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3200" b="1" dirty="0">
                <a:latin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altLang="en-US" sz="32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Sample Flier – Real Estate Agents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EB4EF6BF-B4DF-1951-304E-4F7F8D36B51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95400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The following slides are a two sided Sample Flier</a:t>
            </a:r>
          </a:p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that your Franchisees can use to get</a:t>
            </a:r>
            <a:b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Referrals from Real Estate Agents.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5B86A94F-4192-9898-1992-BFBE94D7EC6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2414" y="2809876"/>
            <a:ext cx="2850599" cy="3411216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52CBD1B7-4C83-3821-5C0B-65FE93DBCA5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4553" y="3124200"/>
            <a:ext cx="2286319" cy="962159"/>
          </a:xfrm>
          <a:prstGeom prst="rect">
            <a:avLst/>
          </a:prstGeom>
        </p:spPr>
      </p:pic>
      <p:sp>
        <p:nvSpPr>
          <p:cNvPr id="6" name="Title 1">
            <a:extLst>
              <a:ext uri="{FF2B5EF4-FFF2-40B4-BE49-F238E27FC236}">
                <a16:creationId xmlns:a16="http://schemas.microsoft.com/office/drawing/2014/main" id="{0460FF6C-4E50-FEA2-05D8-CF8F3EDBC85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3364" y="4299341"/>
            <a:ext cx="2866678" cy="569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Mkt Area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Name</a:t>
            </a: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37B9C07B-F553-991C-14A9-C8323429806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51464" y="5544185"/>
            <a:ext cx="2819400" cy="421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>
            <a:extLst>
              <a:ext uri="{FF2B5EF4-FFF2-40B4-BE49-F238E27FC236}">
                <a16:creationId xmlns:a16="http://schemas.microsoft.com/office/drawing/2014/main" id="{6CD88989-4B7D-EAD4-ADC0-5BD6BD0C48A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663825"/>
            <a:ext cx="5791200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Front side of the Flier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7CFEA421-8C7F-B71B-FE8C-988D0F4141BB}"/>
              </a:ext>
            </a:extLst>
          </p:cNvPr>
          <p:cNvSpPr txBox="1">
            <a:spLocks/>
          </p:cNvSpPr>
          <p:nvPr/>
        </p:nvSpPr>
        <p:spPr bwMode="auto">
          <a:xfrm>
            <a:off x="0" y="4953000"/>
            <a:ext cx="9144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3100" b="1" dirty="0">
              <a:latin typeface="+mj-lt"/>
              <a:ea typeface="+mj-ea"/>
              <a:cs typeface="+mj-cs"/>
            </a:endParaRPr>
          </a:p>
        </p:txBody>
      </p:sp>
      <p:sp>
        <p:nvSpPr>
          <p:cNvPr id="4099" name="Title 1">
            <a:extLst>
              <a:ext uri="{FF2B5EF4-FFF2-40B4-BE49-F238E27FC236}">
                <a16:creationId xmlns:a16="http://schemas.microsoft.com/office/drawing/2014/main" id="{748BB13C-EF65-08B8-D33C-6AD8602CE63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your: </a:t>
            </a:r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www.YourWebsiteName.com/whatever</a:t>
            </a:r>
          </a:p>
        </p:txBody>
      </p:sp>
      <p:sp>
        <p:nvSpPr>
          <p:cNvPr id="4100" name="Title 1">
            <a:extLst>
              <a:ext uri="{FF2B5EF4-FFF2-40B4-BE49-F238E27FC236}">
                <a16:creationId xmlns:a16="http://schemas.microsoft.com/office/drawing/2014/main" id="{B76BEA1D-0DE6-8B4D-B49A-43F738B8177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19200"/>
            <a:ext cx="9144000" cy="1011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600" b="1">
                <a:latin typeface="Tahoma" panose="020B0604030504040204" pitchFamily="34" charset="0"/>
                <a:cs typeface="Tahoma" panose="020B0604030504040204" pitchFamily="34" charset="0"/>
              </a:rPr>
              <a:t>Real Estate Agents can use my website to</a:t>
            </a:r>
          </a:p>
          <a:p>
            <a:pPr algn="ctr" eaLnBrk="1" hangingPunct="1"/>
            <a:r>
              <a:rPr lang="en-US" altLang="en-US" sz="2600" b="1">
                <a:latin typeface="Tahoma" panose="020B0604030504040204" pitchFamily="34" charset="0"/>
                <a:cs typeface="Tahoma" panose="020B0604030504040204" pitchFamily="34" charset="0"/>
              </a:rPr>
              <a:t>Sell more New Homes from Builders!</a:t>
            </a:r>
          </a:p>
        </p:txBody>
      </p:sp>
      <p:pic>
        <p:nvPicPr>
          <p:cNvPr id="4101" name="Picture 9">
            <a:extLst>
              <a:ext uri="{FF2B5EF4-FFF2-40B4-BE49-F238E27FC236}">
                <a16:creationId xmlns:a16="http://schemas.microsoft.com/office/drawing/2014/main" id="{D903862A-D8AF-0828-F6F5-EE0E9191535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4338" y="3048000"/>
            <a:ext cx="3276600" cy="2189163"/>
          </a:xfrm>
          <a:prstGeom prst="rect">
            <a:avLst/>
          </a:prstGeom>
          <a:noFill/>
          <a:ln w="571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102" name="Title 1">
            <a:extLst>
              <a:ext uri="{FF2B5EF4-FFF2-40B4-BE49-F238E27FC236}">
                <a16:creationId xmlns:a16="http://schemas.microsoft.com/office/drawing/2014/main" id="{C5B94668-A818-698E-67DD-C792E6A9041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4338" y="2432050"/>
            <a:ext cx="3276600" cy="412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Agents can use it to:</a:t>
            </a:r>
          </a:p>
        </p:txBody>
      </p:sp>
      <p:sp>
        <p:nvSpPr>
          <p:cNvPr id="4103" name="Title 1">
            <a:extLst>
              <a:ext uri="{FF2B5EF4-FFF2-40B4-BE49-F238E27FC236}">
                <a16:creationId xmlns:a16="http://schemas.microsoft.com/office/drawing/2014/main" id="{C39DF2ED-F059-62B8-D765-89941B41DB1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89363" y="2436813"/>
            <a:ext cx="53340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Perform New Home Buyer</a:t>
            </a: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Presentations…</a:t>
            </a:r>
          </a:p>
        </p:txBody>
      </p:sp>
      <p:sp>
        <p:nvSpPr>
          <p:cNvPr id="4104" name="Title 1">
            <a:extLst>
              <a:ext uri="{FF2B5EF4-FFF2-40B4-BE49-F238E27FC236}">
                <a16:creationId xmlns:a16="http://schemas.microsoft.com/office/drawing/2014/main" id="{6E0912C2-1383-8625-00C9-70FD4A0BF3D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79838" y="3463925"/>
            <a:ext cx="5341937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Connect directly to the Builder’s</a:t>
            </a: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Communities and New Homes…</a:t>
            </a:r>
          </a:p>
        </p:txBody>
      </p:sp>
      <p:sp>
        <p:nvSpPr>
          <p:cNvPr id="4105" name="Title 1">
            <a:extLst>
              <a:ext uri="{FF2B5EF4-FFF2-40B4-BE49-F238E27FC236}">
                <a16:creationId xmlns:a16="http://schemas.microsoft.com/office/drawing/2014/main" id="{08C8BA1B-F4AE-113B-D88C-99BF383F13E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89363" y="4573588"/>
            <a:ext cx="53340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Chat with the Builder’s online</a:t>
            </a: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Sales Reps to get the latest Incentives!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DD35C742-5D9F-D3B2-EE91-1A046526A79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81182" y="5548236"/>
            <a:ext cx="2581635" cy="1095528"/>
          </a:xfrm>
          <a:prstGeom prst="rect">
            <a:avLst/>
          </a:prstGeom>
        </p:spPr>
      </p:pic>
      <p:sp>
        <p:nvSpPr>
          <p:cNvPr id="5" name="Title 1">
            <a:extLst>
              <a:ext uri="{FF2B5EF4-FFF2-40B4-BE49-F238E27FC236}">
                <a16:creationId xmlns:a16="http://schemas.microsoft.com/office/drawing/2014/main" id="{40645CEC-77E2-F76F-4B99-CFE23BB1476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5784459"/>
            <a:ext cx="2324100" cy="57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 #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3D758891-50C7-AD04-E1FF-F006A4DF486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19800" y="5784460"/>
            <a:ext cx="2827233" cy="57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Email Address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>
            <a:extLst>
              <a:ext uri="{FF2B5EF4-FFF2-40B4-BE49-F238E27FC236}">
                <a16:creationId xmlns:a16="http://schemas.microsoft.com/office/drawing/2014/main" id="{6D25CCB8-BBEA-C3C4-A269-5CCB7A7A6FB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663825"/>
            <a:ext cx="5791200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Back side of the Flier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>
            <a:extLst>
              <a:ext uri="{FF2B5EF4-FFF2-40B4-BE49-F238E27FC236}">
                <a16:creationId xmlns:a16="http://schemas.microsoft.com/office/drawing/2014/main" id="{FFA4AD6A-C78C-CFDC-693F-63047502E13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187451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600" b="1" dirty="0">
                <a:latin typeface="Tahoma" panose="020B0604030504040204" pitchFamily="34" charset="0"/>
                <a:cs typeface="Tahoma" panose="020B0604030504040204" pitchFamily="34" charset="0"/>
              </a:rPr>
              <a:t>All I ask in Return</a:t>
            </a:r>
          </a:p>
          <a:p>
            <a:pPr algn="ctr" eaLnBrk="1" hangingPunct="1"/>
            <a:r>
              <a:rPr lang="en-US" altLang="en-US" sz="2600" b="1" dirty="0">
                <a:latin typeface="Tahoma" panose="020B0604030504040204" pitchFamily="34" charset="0"/>
                <a:cs typeface="Tahoma" panose="020B0604030504040204" pitchFamily="34" charset="0"/>
              </a:rPr>
              <a:t>is that you Refer me Outdoor Living Business!</a:t>
            </a:r>
          </a:p>
        </p:txBody>
      </p:sp>
      <p:sp>
        <p:nvSpPr>
          <p:cNvPr id="6147" name="Title 1">
            <a:extLst>
              <a:ext uri="{FF2B5EF4-FFF2-40B4-BE49-F238E27FC236}">
                <a16:creationId xmlns:a16="http://schemas.microsoft.com/office/drawing/2014/main" id="{1FFA6133-4686-8083-CCD3-A912C2347EB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16313" y="2428877"/>
            <a:ext cx="5624512" cy="866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1900" b="1" dirty="0">
                <a:latin typeface="Tahoma" panose="020B0604030504040204" pitchFamily="34" charset="0"/>
                <a:cs typeface="Tahoma" panose="020B0604030504040204" pitchFamily="34" charset="0"/>
              </a:rPr>
              <a:t>If you have any</a:t>
            </a:r>
          </a:p>
          <a:p>
            <a:pPr algn="ctr" eaLnBrk="1" hangingPunct="1"/>
            <a:r>
              <a:rPr lang="en-US" altLang="en-US" sz="1900" b="1" dirty="0">
                <a:latin typeface="Tahoma" panose="020B0604030504040204" pitchFamily="34" charset="0"/>
                <a:cs typeface="Tahoma" panose="020B0604030504040204" pitchFamily="34" charset="0"/>
              </a:rPr>
              <a:t> New Homes, </a:t>
            </a:r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Listings</a:t>
            </a:r>
            <a:r>
              <a:rPr lang="en-US" altLang="en-US" sz="1900" b="1" dirty="0">
                <a:latin typeface="Tahoma" panose="020B0604030504040204" pitchFamily="34" charset="0"/>
                <a:cs typeface="Tahoma" panose="020B0604030504040204" pitchFamily="34" charset="0"/>
              </a:rPr>
              <a:t> or Rental Properties</a:t>
            </a:r>
          </a:p>
          <a:p>
            <a:pPr algn="ctr" eaLnBrk="1" hangingPunct="1"/>
            <a:r>
              <a:rPr lang="en-US" altLang="en-US" sz="1900" b="1" dirty="0">
                <a:latin typeface="Tahoma" panose="020B0604030504040204" pitchFamily="34" charset="0"/>
                <a:cs typeface="Tahoma" panose="020B0604030504040204" pitchFamily="34" charset="0"/>
              </a:rPr>
              <a:t>that need:</a:t>
            </a:r>
          </a:p>
        </p:txBody>
      </p:sp>
      <p:sp>
        <p:nvSpPr>
          <p:cNvPr id="6148" name="Title 1">
            <a:extLst>
              <a:ext uri="{FF2B5EF4-FFF2-40B4-BE49-F238E27FC236}">
                <a16:creationId xmlns:a16="http://schemas.microsoft.com/office/drawing/2014/main" id="{B1984393-32EC-EDC5-1BF1-8EDE645A57E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your: </a:t>
            </a:r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www.YourWebsiteName.com/whatever</a:t>
            </a:r>
          </a:p>
        </p:txBody>
      </p:sp>
      <p:sp>
        <p:nvSpPr>
          <p:cNvPr id="6154" name="Title 1">
            <a:extLst>
              <a:ext uri="{FF2B5EF4-FFF2-40B4-BE49-F238E27FC236}">
                <a16:creationId xmlns:a16="http://schemas.microsoft.com/office/drawing/2014/main" id="{B5C78A26-C730-D62F-CA90-5B84D55AD43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16314" y="3472912"/>
            <a:ext cx="5624511" cy="1784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1600" b="1" dirty="0">
                <a:latin typeface="Tahoma" panose="020B0604030504040204" pitchFamily="34" charset="0"/>
                <a:cs typeface="Tahoma" panose="020B0604030504040204" pitchFamily="34" charset="0"/>
              </a:rPr>
              <a:t>Decks or Hardscapes</a:t>
            </a:r>
          </a:p>
          <a:p>
            <a:pPr algn="ctr" eaLnBrk="1" hangingPunct="1">
              <a:buFont typeface="Arial" panose="020B0604020202020204" pitchFamily="34" charset="0"/>
              <a:buChar char="•"/>
            </a:pPr>
            <a:endParaRPr lang="en-US" altLang="en-US" sz="1600" b="1" dirty="0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sz="1600" b="1" dirty="0">
                <a:latin typeface="Tahoma" panose="020B0604030504040204" pitchFamily="34" charset="0"/>
                <a:cs typeface="Tahoma" panose="020B0604030504040204" pitchFamily="34" charset="0"/>
              </a:rPr>
              <a:t>Outdoor Kitchens</a:t>
            </a:r>
          </a:p>
          <a:p>
            <a:pPr algn="ctr" eaLnBrk="1" hangingPunct="1">
              <a:buFont typeface="Arial" panose="020B0604020202020204" pitchFamily="34" charset="0"/>
              <a:buChar char="•"/>
            </a:pPr>
            <a:endParaRPr lang="en-US" altLang="en-US" sz="1600" b="1" dirty="0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sz="1600" b="1" dirty="0">
                <a:latin typeface="Tahoma" panose="020B0604030504040204" pitchFamily="34" charset="0"/>
                <a:cs typeface="Tahoma" panose="020B0604030504040204" pitchFamily="34" charset="0"/>
              </a:rPr>
              <a:t>Fire Features</a:t>
            </a:r>
          </a:p>
          <a:p>
            <a:pPr algn="ctr" eaLnBrk="1" hangingPunct="1">
              <a:buFont typeface="Arial" panose="020B0604020202020204" pitchFamily="34" charset="0"/>
              <a:buChar char="•"/>
            </a:pPr>
            <a:endParaRPr lang="en-US" altLang="en-US" sz="1600" b="1" dirty="0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sz="1600" b="1" dirty="0">
                <a:latin typeface="Tahoma" panose="020B0604030504040204" pitchFamily="34" charset="0"/>
                <a:cs typeface="Tahoma" panose="020B0604030504040204" pitchFamily="34" charset="0"/>
              </a:rPr>
              <a:t>Patios, Porches and Pergolas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77EF764E-1848-3F79-F9F3-2EBC9835117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97467" y="5512310"/>
            <a:ext cx="4465638" cy="87070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txBody>
          <a:bodyPr anchor="ctr"/>
          <a:lstStyle>
            <a:lvl1pPr marL="342900" indent="-3429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indent="0"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Contact Me</a:t>
            </a:r>
          </a:p>
          <a:p>
            <a:pPr marL="0" indent="0"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 for a Free Design Consultation!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1CDE254-BA17-5235-F0FF-0A973101263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2044" y="2496598"/>
            <a:ext cx="3247704" cy="3886418"/>
          </a:xfrm>
          <a:prstGeom prst="rect">
            <a:avLst/>
          </a:prstGeom>
        </p:spPr>
      </p:pic>
      <p:sp>
        <p:nvSpPr>
          <p:cNvPr id="7" name="Title 1">
            <a:extLst>
              <a:ext uri="{FF2B5EF4-FFF2-40B4-BE49-F238E27FC236}">
                <a16:creationId xmlns:a16="http://schemas.microsoft.com/office/drawing/2014/main" id="{31B255C6-E402-6539-5EF3-2AD631925E4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5960" y="4242120"/>
            <a:ext cx="2866678" cy="569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Mkt Area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Name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7DE8335E-7A2D-DCF1-D288-C7E4E7DCFFE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3238" y="5654735"/>
            <a:ext cx="2819400" cy="421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7CF87A0F-5ABC-5A2B-1708-C5D06B70CD5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6996" y="3005609"/>
            <a:ext cx="2286319" cy="962159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Freshcoat Saratoga Springs Presentation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eshcoat Saratoga Springs Presentation" id="{D195A341-2248-4055-8056-4FA369DE4C60}" vid="{097E6D97-8E88-4FFB-9BD6-0B078AFBE9B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Freshcoat Saratoga Springs Presentation</Template>
  <TotalTime>7496</TotalTime>
  <Words>215</Words>
  <Application>Microsoft Office PowerPoint</Application>
  <PresentationFormat>On-screen Show (4:3)</PresentationFormat>
  <Paragraphs>45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Tahoma</vt:lpstr>
      <vt:lpstr>Freshcoat Saratoga Springs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david Townsend</dc:creator>
  <cp:lastModifiedBy>David Townsend</cp:lastModifiedBy>
  <cp:revision>965</cp:revision>
  <dcterms:created xsi:type="dcterms:W3CDTF">2015-01-05T15:32:48Z</dcterms:created>
  <dcterms:modified xsi:type="dcterms:W3CDTF">2024-04-02T08:29:24Z</dcterms:modified>
</cp:coreProperties>
</file>