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74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38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591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771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38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63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37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82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2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11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06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954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, your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A8CB4D-304A-50F6-E8BB-C936D80A9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B44988-F029-49C4-FC61-88F494A9B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3DD758-5B27-C765-9CF4-E3D1A965A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7E54CF6-1CA9-9F67-93B0-F22456BF2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4348553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D996CEC-7D48-DA0D-5993-B42A36B73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5486400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51814B-B16E-6249-0C71-72DEA0F20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32444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7" y="2352675"/>
            <a:ext cx="59705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89F67B1-DAF5-8FF5-3D08-225D102D5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D55126-9BEF-226F-22C2-B3C80915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8EA979-8655-E563-5FCE-9E364A740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7058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1F067B-A2FC-400E-CB3B-47118242D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87" y="5669339"/>
            <a:ext cx="2924964" cy="9493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64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us House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Cleaning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CB94E7-1212-6684-B004-A7913DF20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0" y="2340673"/>
            <a:ext cx="552092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 that need 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0BD939-4338-72F5-32ED-2E93356FE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2" y="3368878"/>
            <a:ext cx="5524098" cy="15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Free 1 Year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House Cleaning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E48845A-9E0C-448A-6392-3458A344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542" y="5264142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565472-8D7E-886A-05C7-C592592DF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46337"/>
            <a:ext cx="3169252" cy="39510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8BD5AA5-DBCC-AACE-010B-70E4EE88C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084" y="4254647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E81B442-25FF-0589-AED2-C3460FDB2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6A970-5E94-B2EA-D785-AF0A1D952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916360"/>
            <a:ext cx="2282854" cy="7409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7485</TotalTime>
  <Words>236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2026-10-07T10:49:29Z</dcterms:modified>
</cp:coreProperties>
</file>