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153A267-98C4-9D04-92AB-EAC28DB76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 Experience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829149A-8775-EE71-A8CD-1E7D3ADE6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0F0705-74E9-4112-F63C-37D023C6E2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065" y="2724245"/>
            <a:ext cx="2811924" cy="3524155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D7CFB81F-8005-51BB-45C2-5F3709C5D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527" y="4486322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E741452-F5B3-EB7E-0685-9B3599530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8927" y="548640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CAF48-C52E-B475-8CF5-1873A7B596B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30FA388-DC8D-65B0-C1FB-CFF610706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C5E8177-EA24-9FEB-CB54-8FDEFFB37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79AFD320-992B-0FF5-F363-73A0D384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1188E97-CF25-AA2C-15F2-B09A1583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878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B48C1ED9-363D-4197-D119-13224FF1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2352675"/>
            <a:ext cx="594106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6FFFE78-3F92-396B-1A1C-40EE9DE83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A05D1F-BB1D-5271-ABDB-9E444FA19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5BAA38-927C-25AB-EAD9-D2F79D7BB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F101A-B4A1-D576-4F99-DD1CC1C18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2C54E2-C407-65DA-D619-1684DC120A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604" y="5581578"/>
            <a:ext cx="1914792" cy="102884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</a:t>
            </a:r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Lawn Care 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5301" y="2376805"/>
            <a:ext cx="544942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F3C5F57-D40B-CFC3-1221-DC13A549D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195" y="52329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Free Proposal for You!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CDF7735-9F2C-91CD-7272-B1D0902B6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5301" y="3429000"/>
            <a:ext cx="5480591" cy="171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Fertilization &amp; Weed Control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Lawn Aeriation &amp; Seeding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Tree &amp; Shrub Care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CCE421-3168-0BDD-0D6B-50C0025B11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45" y="2514600"/>
            <a:ext cx="3080834" cy="386117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13322A4-8DE5-A9B7-6439-7BE70432D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4445188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AD18FF7-13A7-211E-06CF-B7990BBAB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117" y="5534677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7475</TotalTime>
  <Words>238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973</cp:revision>
  <dcterms:created xsi:type="dcterms:W3CDTF">2015-01-05T15:32:48Z</dcterms:created>
  <dcterms:modified xsi:type="dcterms:W3CDTF">2024-10-28T23:11:54Z</dcterms:modified>
</cp:coreProperties>
</file>