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943F2B-02EE-4482-2133-832BAD5B5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514452-F3D3-657E-ECF7-53251B307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DA8C71-E48C-EB79-B3A0-A216460718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194B78-6222-A281-7599-3BEDE6FA8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72129"/>
            <a:ext cx="1948018" cy="95310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5E89E5-CBE9-E358-2F59-2ED022E0A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0B39835-1B6F-FD80-CFF0-E612C3182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1E8E55-6800-B972-1CB4-FCA5B2355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DD2B7CFA-AE15-7703-762A-584C2155A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404891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Custom Closets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1A365F-4AB0-8348-1121-C169EB8AC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9" y="2400902"/>
            <a:ext cx="5486400" cy="171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Custom Storage Spaces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F53BD0A-97B5-1E93-C702-BB0935DA7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751103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Home Offices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0B63E17-E80E-EA3A-4D71-81D775FAD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901" y="4404891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Custom Garages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478959E-C318-86CC-015E-2FB3FDF4D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4045" y="4778215"/>
            <a:ext cx="1901827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Laundry Rooms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589EAD-93C5-D986-8402-D2B3B89DE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AAA41F-20F8-A751-83D8-93C93E6BD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1" y="2908859"/>
            <a:ext cx="2267028" cy="11091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D6D8D3A7-B386-6473-EEB9-93EE908C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944FE9F-514F-33A9-0FCF-E39CD5012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218</Words>
  <Application>Microsoft Office PowerPoint</Application>
  <PresentationFormat>On-screen Show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972</cp:revision>
  <dcterms:created xsi:type="dcterms:W3CDTF">2015-01-05T15:32:48Z</dcterms:created>
  <dcterms:modified xsi:type="dcterms:W3CDTF">2026-10-07T05:49:05Z</dcterms:modified>
</cp:coreProperties>
</file>