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47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0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368595-2268-4264-9C8B-301C6865828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14398-DC1F-4C51-AB16-AEB84FD1F20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9714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32ED-BCD7-487B-A07C-1E7EBEFF89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1D40B-6005-474C-8AE4-774FAAF86CC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098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599D3-A59A-4166-8A66-3BDB752FAD6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BE247-64CB-42F0-AC79-417FF3234EA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8357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55D28-06B7-4E7D-B808-D869221DCEB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1BB8C-FC2F-45D7-9DB7-7CE1F01196A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2923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7DF30-C3AC-4901-8EA9-8B0414A4FC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C0265-014A-43FB-9146-35D148C8781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7574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8CDB1F-7CA4-4B0C-AA44-980CCE681B4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A638AA-8840-4DC4-97F2-C94A075147B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9975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EA71E-64EC-4D22-A49F-F19FDA37B29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5D235-383E-46C6-9120-1721F32310E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7848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BB78E-5034-48BC-AC01-3A94EF139FA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1E3EE-A0FE-4A32-897A-D6962549E34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3576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9499F-048F-4BD9-9078-2F512CF56E6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C0F8EF-F76D-420B-91F4-C2047105AC1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0712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A37BD-364C-4566-B46F-80F21B659E7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263EB-86C7-486B-B758-E465596C4C1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632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05ED8-21E6-4706-B5A4-8BDAD90FE30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44299F-C1FB-4EA4-AEF8-93AFD3849F0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9496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108C5A2-4246-4589-A639-E0C22929AB7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28ACA14-39D2-4DC1-B6D9-7E786E25DB5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72565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72286AD9-CB93-FD85-27D1-CEC7534D49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Custom Home Builders</a:t>
            </a:r>
          </a:p>
        </p:txBody>
      </p:sp>
      <p:sp>
        <p:nvSpPr>
          <p:cNvPr id="2052" name="Title 1">
            <a:extLst>
              <a:ext uri="{FF2B5EF4-FFF2-40B4-BE49-F238E27FC236}">
                <a16:creationId xmlns:a16="http://schemas.microsoft.com/office/drawing/2014/main" id="{F7CAB8A0-D30C-5CE6-1D8B-3D75061CE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A41CA07D-F34A-ECB0-0206-001E4DC90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C851695F-5BB9-6CFD-093B-D75BE0D92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90F6972-6B71-BB8E-2568-9F1E7132D2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Custom Home Builders.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3C1E95-368D-6C9B-43C0-31C574AD57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97" y="2746541"/>
            <a:ext cx="2991267" cy="34009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20ED8220-EE76-5905-051D-4EC97F5056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4736" y="4330912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4B92465-53F6-BC83-B6B0-C4C37C6E70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0629" y="5404062"/>
            <a:ext cx="2438400" cy="569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41B2772-B969-2E71-2DD8-4AE71CA515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729" y="3071193"/>
            <a:ext cx="2369652" cy="95411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5BC41C8E-1BAC-CD53-E7E1-9FBB234365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0FB61F4-B5B7-6B71-3E11-A5EB9821D984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27CF0F94-7FC1-8FA4-2003-585F7627E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18FF4A33-0565-ABB8-6EF7-5682BE7C5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D643DF43-0620-796C-BF28-D630A95A55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731" y="2324810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4D50EEF2-9829-CBCD-5FBF-92F6DEEC4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7044" y="4546601"/>
            <a:ext cx="6015037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Find a beautiful 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New Luxury Home for their Buyers!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56E57199-5534-5662-0C5B-1A2F1B56E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2319338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Communities and New Homes!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A1CD6ADE-FB32-548F-A107-220F3DF9C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3369697"/>
            <a:ext cx="60134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Search the Custom Home Builders,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their Portfolios and Homes for Sale!</a:t>
            </a:r>
          </a:p>
        </p:txBody>
      </p:sp>
      <p:pic>
        <p:nvPicPr>
          <p:cNvPr id="4108" name="Picture 5">
            <a:extLst>
              <a:ext uri="{FF2B5EF4-FFF2-40B4-BE49-F238E27FC236}">
                <a16:creationId xmlns:a16="http://schemas.microsoft.com/office/drawing/2014/main" id="{6D7BF8D3-1CCE-C1F1-FF8E-C46E250E0A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43213"/>
            <a:ext cx="1685925" cy="2528887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C3DF98B-CB68-43F4-9A50-C5F9DEFF3E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43EFB6C-CCCD-A755-292F-B5B51F504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AE25759-AE6D-2900-ED09-31D919E70B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761" y="5459412"/>
            <a:ext cx="2886478" cy="116221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942EC919-B150-6C86-CA62-C83F83769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8DD4168E-BD9A-BF78-0772-2A45CF65DD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1263"/>
            <a:ext cx="91440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Outdoor Lighting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CA4B49B1-1EB2-447A-B0E9-26EB891394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5703" y="2427774"/>
            <a:ext cx="5425597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New Custom Home Projects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or Custom Homeowners that need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FFDBA6A1-A348-490F-149E-50E31FDEA2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DCF794D-6992-37D4-861A-D193BF24658D}"/>
              </a:ext>
            </a:extLst>
          </p:cNvPr>
          <p:cNvSpPr txBox="1">
            <a:spLocks/>
          </p:cNvSpPr>
          <p:nvPr/>
        </p:nvSpPr>
        <p:spPr bwMode="auto">
          <a:xfrm>
            <a:off x="3670300" y="3487422"/>
            <a:ext cx="5473700" cy="164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Curb Appeal Lighting</a:t>
            </a:r>
            <a:endParaRPr lang="en-US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endParaRPr lang="en-US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Landscape Lighting</a:t>
            </a:r>
            <a:endParaRPr lang="en-US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endParaRPr lang="en-US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Deck and Patio Lighting</a:t>
            </a:r>
            <a:endParaRPr lang="en-US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endParaRPr lang="en-US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Pathway Lighting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D3108E5-477C-829F-28C0-7D0584BBAD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2981" y="5404021"/>
            <a:ext cx="4465638" cy="87070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Contact Me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for a Free Consultation!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E5F6845-14D5-BD43-A241-774606335A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576" y="2514600"/>
            <a:ext cx="3156427" cy="374107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0F228B9-1F88-A7C5-6AAA-42732EEF72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963" y="2951941"/>
            <a:ext cx="2369652" cy="954117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98815CB5-8736-7098-E6BB-80AFE0E46A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8746" y="4263245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05A0B73-58DC-DD0E-4133-B759E8D469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1" y="5508625"/>
            <a:ext cx="2514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7517</TotalTime>
  <Words>213</Words>
  <Application>Microsoft Office PowerPoint</Application>
  <PresentationFormat>On-screen Show (4:3)</PresentationFormat>
  <Paragraphs>45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986</cp:revision>
  <dcterms:created xsi:type="dcterms:W3CDTF">2015-01-05T15:32:48Z</dcterms:created>
  <dcterms:modified xsi:type="dcterms:W3CDTF">2026-10-07T11:29:09Z</dcterms:modified>
</cp:coreProperties>
</file>