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47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83C5C"/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B57DC7-CADF-4302-9A4B-883A4E41951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3B1D52-6889-4A31-891D-D7FC1C21AA0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3400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5D7C8-DD4D-4C9E-893B-93C9A3BABEB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11CE37-796B-4C7D-8DC5-0BD9CB7FDD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9362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238109-D645-4406-BF5B-2959B67BFFD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CC15A3-564E-47CD-B34B-3677406B016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50303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9061B8-0326-42C0-809F-9741C8D8A759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154A1D-FD76-4F93-BE6D-31759466466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0648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059478-E1B6-4D7A-AFDB-BE7EDC3FC56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5C07C5-5B95-4DD3-BBB0-5D432739F4E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128356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A1E982-8F01-47DE-A780-35185B09273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306005-EBA5-4684-8554-92360E29029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599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E0C37C-BD9D-47A7-8A54-76E7B5FB35B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EE88F0-52D2-417F-BEAF-44146F12E3C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0767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EEEF19-AB58-4151-B6D8-002935EF70E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262C55-B0FF-4B04-9F65-4942C811BD5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9926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095B78-8FFF-4936-8498-E5766314019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96D2C0-EFF3-43F4-8341-4002F0F35B5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3193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DD0566-68F8-40F4-8622-D631053DB43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07AF46-9547-4A6C-93CF-2DD71F9A8F3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1418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52DF8B-C9DE-448E-9585-B9E0C4D0928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C7C126-60E2-4ADF-AE92-2E96AB6EE59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5655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5A0A47F-222F-4C02-BA98-708D5AE7FEA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12FE0FF8-FDD5-4057-B91F-EDE4211FA44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705015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C30A105F-0F03-FA83-298F-A300B7612A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C20D760B-9AE6-5E5A-E504-E3A4DDEB96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A8F303F3-F7A6-F896-046C-5022C3BB98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28CB67-3B96-0BAC-9255-99BB9A5925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Real Estate Agents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71C8187-8DF8-5814-0EA0-B4674B6C4D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</a:t>
            </a:r>
            <a:b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Referrals from Real Estate Agents.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C2C321-C0D3-9583-0956-22797FB2EF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785825"/>
            <a:ext cx="2857899" cy="3419952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DA01E1A9-FD51-2016-7F0D-14A105FAB7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864" y="3209384"/>
            <a:ext cx="1858169" cy="1002254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277C3420-56D2-5086-0335-DA7DCB182D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4475944"/>
            <a:ext cx="24384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F685345-0286-8781-C4C0-BC6330499C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1" y="5468700"/>
            <a:ext cx="2438400" cy="55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D85126D5-9215-E2AF-8A3B-E5F0A63A5B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CF304F6-0A8D-3912-9DE5-48DC9AA03DF9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8757AFC4-FFB3-7C09-2026-EC1CB4A10C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A6AACE30-21CF-3D1C-BFE2-8C20312869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CEA74AAC-D1D2-2183-7DC7-0F5B268166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3048000"/>
            <a:ext cx="3276600" cy="2189163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2" name="Title 1">
            <a:extLst>
              <a:ext uri="{FF2B5EF4-FFF2-40B4-BE49-F238E27FC236}">
                <a16:creationId xmlns:a16="http://schemas.microsoft.com/office/drawing/2014/main" id="{3CAC6C84-500A-4954-80D4-1A37A427E2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8" y="2432050"/>
            <a:ext cx="32766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D2A73D03-9D5B-B44C-FE0C-6A039A171F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2436813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Perform New Home Buyer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Presentations…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42217473-5BB9-0C97-A518-7BD39B11C5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3463925"/>
            <a:ext cx="53419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Communities and New Homes…</a:t>
            </a:r>
          </a:p>
        </p:txBody>
      </p:sp>
      <p:sp>
        <p:nvSpPr>
          <p:cNvPr id="4105" name="Title 1">
            <a:extLst>
              <a:ext uri="{FF2B5EF4-FFF2-40B4-BE49-F238E27FC236}">
                <a16:creationId xmlns:a16="http://schemas.microsoft.com/office/drawing/2014/main" id="{42AC0C70-27D0-94A1-B72C-D27A7DA101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4573588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Chat with the Builder’s online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Sales Reps to get the latest Incentives!</a:t>
            </a:r>
          </a:p>
        </p:txBody>
      </p:sp>
      <p:pic>
        <p:nvPicPr>
          <p:cNvPr id="4108" name="Picture 2">
            <a:extLst>
              <a:ext uri="{FF2B5EF4-FFF2-40B4-BE49-F238E27FC236}">
                <a16:creationId xmlns:a16="http://schemas.microsoft.com/office/drawing/2014/main" id="{7F336FE8-876F-4885-6B72-6239492157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2915" y="5627146"/>
            <a:ext cx="1858169" cy="1002254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F41703A-40B9-CB2B-E0F8-948B2CA00D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4AD2E23-A6F3-8766-8D2C-2DFF3A3CD6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7F92976B-72B3-7B86-AE53-567A169B39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318F35B-61AC-E662-9532-8A57FEFF7D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82054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</a:t>
            </a:r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Refer me </a:t>
            </a:r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Pool and Spa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43A7DD03-12DE-6D20-3CFE-73A17441C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6153" name="Title 1">
            <a:extLst>
              <a:ext uri="{FF2B5EF4-FFF2-40B4-BE49-F238E27FC236}">
                <a16:creationId xmlns:a16="http://schemas.microsoft.com/office/drawing/2014/main" id="{4BB5A78A-AD7A-C1A0-4701-1DA14F9784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2355" y="2447095"/>
            <a:ext cx="5361646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know anyone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who might be interested in building a</a:t>
            </a:r>
          </a:p>
        </p:txBody>
      </p:sp>
      <p:sp>
        <p:nvSpPr>
          <p:cNvPr id="6154" name="Title 1">
            <a:extLst>
              <a:ext uri="{FF2B5EF4-FFF2-40B4-BE49-F238E27FC236}">
                <a16:creationId xmlns:a16="http://schemas.microsoft.com/office/drawing/2014/main" id="{E033DFB0-3E86-7BFB-8D48-0B25B8A87E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2355" y="3407336"/>
            <a:ext cx="5361646" cy="1848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New Pool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Hot Tub or Spa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Water, Fire and Lighting Features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Specialized Pool Financing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6F7C4DA-829C-BAC1-60DD-32A78FB412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30358" y="5545176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for a Free Design Consultation!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7F0243-596C-13D5-B575-9A8BCD9F81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955" y="2586071"/>
            <a:ext cx="3200400" cy="3829811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013CD1D6-3D4D-DE98-55EB-A70B0601AD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3070" y="3124200"/>
            <a:ext cx="1858169" cy="1002254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C2A4F823-3144-60AD-2C87-134BC83CB2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4475944"/>
            <a:ext cx="27432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2D0AF811-4176-81C1-459F-021965B8F5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6775" y="5562600"/>
            <a:ext cx="2667000" cy="679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7451</TotalTime>
  <Words>211</Words>
  <Application>Microsoft Office PowerPoint</Application>
  <PresentationFormat>On-screen Show (4:3)</PresentationFormat>
  <Paragraphs>44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965</cp:revision>
  <dcterms:created xsi:type="dcterms:W3CDTF">2015-01-05T15:32:48Z</dcterms:created>
  <dcterms:modified xsi:type="dcterms:W3CDTF">2026-10-07T11:37:13Z</dcterms:modified>
</cp:coreProperties>
</file>