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49" r:id="rId2"/>
    <p:sldId id="750" r:id="rId3"/>
    <p:sldId id="745" r:id="rId4"/>
    <p:sldId id="751" r:id="rId5"/>
    <p:sldId id="754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00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B5AF18-92DB-4F18-9AF1-A856B6EB55AA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B59A72-5D02-4563-ACBA-E846380F6D8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693785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3C9CB3-838F-470B-BDA9-A96F8F6B2F9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ACFE81-982D-4066-8FE9-A27359E0491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246128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9A4A0C-C587-4F75-95A0-999DD06ED6C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6DE2D3-ED3D-40DE-984A-0AE17CD2FB5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004409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CCB910-B7EA-41E9-BE45-380004DE3634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EB3515-B33B-4D00-8761-654DBB3318A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629935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16ECF1-9F3A-4159-AE54-94244A2B7AB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8E31F4-B9F1-402D-9367-D4267D22D6C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347325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6CD0C3-279B-4217-B295-91A0030CB575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E66B92-2141-4D7B-95D3-BE073601E23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099526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EAB167-D51D-4160-9CC2-FB1B025EF96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7D02D6-8B8C-4B45-9BD9-5D9020F9FBE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013428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439DAC-FAD2-47E9-A709-DC066E80F73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BC6996-EC06-40CD-A79A-E2D2F1A9E2A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206831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46ACFD-F8CF-48DA-8651-385126E1BD0A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CD5805-FA85-4D30-B3E1-80B0E55B598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878618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8E4ADA-4F8B-460A-B3E9-7D377EDE2EB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CEA84A-3386-40CC-9F11-67C5043AD46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719772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727AA5-CA85-4BFA-BD4F-EB77CD254BEC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CEE08D-2D18-4552-8790-B63A70DE6F6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967371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5DF95B4-AE83-404C-9598-A9ECF5C697D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5F176A6A-8D45-4DF3-B649-568555FEB29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9265393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le 1">
            <a:extLst>
              <a:ext uri="{FF2B5EF4-FFF2-40B4-BE49-F238E27FC236}">
                <a16:creationId xmlns:a16="http://schemas.microsoft.com/office/drawing/2014/main" id="{98732AE2-CA66-CEC4-7FE4-245C113636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83903EEA-2C98-708F-C568-018391523B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BEEFFBB6-AA4B-8B91-1A2D-D97B9BF4BB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16F0A7BB-E61A-7B0F-B899-A196941A15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a two sided 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improve the “Showing” experience of a Real Estate Agent’s listings.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791F96D-395E-15C8-DD10-A6EAF13C86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Improve “Showing”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E59D2C3-D260-64B6-5496-948B94FFC7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197" y="2746541"/>
            <a:ext cx="2991267" cy="34009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822CC9C-EEC3-F0A9-D0C0-6E9E6375A6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729" y="2995742"/>
            <a:ext cx="2362200" cy="11430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209D6826-5327-1E4D-EAA1-F958C848A7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4736" y="4330912"/>
            <a:ext cx="2770187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F90F1CC-D3B3-051C-4948-45EE44F90D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0629" y="5404062"/>
            <a:ext cx="2438400" cy="569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9F19CBB8-0263-C250-7796-4127515BBB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CF7FC31-818F-0DC8-77DD-CAE07E8424C4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5E617B2F-E14A-2608-6704-14E27E51F6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148D0114-8050-0586-47E5-2B6F15EB10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01738"/>
            <a:ext cx="9144000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sp>
        <p:nvSpPr>
          <p:cNvPr id="4101" name="Title 1">
            <a:extLst>
              <a:ext uri="{FF2B5EF4-FFF2-40B4-BE49-F238E27FC236}">
                <a16:creationId xmlns:a16="http://schemas.microsoft.com/office/drawing/2014/main" id="{957E6356-778B-F303-8ECF-14E753705C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2352675"/>
            <a:ext cx="309086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2" name="Title 1">
            <a:extLst>
              <a:ext uri="{FF2B5EF4-FFF2-40B4-BE49-F238E27FC236}">
                <a16:creationId xmlns:a16="http://schemas.microsoft.com/office/drawing/2014/main" id="{698E7943-688A-0B53-9CF7-8D63C926FE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4675" y="4649788"/>
            <a:ext cx="60134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Make some Easy Money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Selling a New Home from a Builder!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0E292ACF-85B0-4FD8-3983-3A35B742B9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3413" y="2352675"/>
            <a:ext cx="5954712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Get information on each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Buyer and Financing Incentives!</a:t>
            </a:r>
          </a:p>
        </p:txBody>
      </p:sp>
      <p:pic>
        <p:nvPicPr>
          <p:cNvPr id="4108" name="Picture 4" descr="money.JPG">
            <a:extLst>
              <a:ext uri="{FF2B5EF4-FFF2-40B4-BE49-F238E27FC236}">
                <a16:creationId xmlns:a16="http://schemas.microsoft.com/office/drawing/2014/main" id="{BBC3BB5F-2113-2312-0082-9F88E1ABAD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813" y="2897188"/>
            <a:ext cx="2260600" cy="2511425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CCC74F5-5E27-B169-66D2-D08CB96EB5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0900" y="5553838"/>
            <a:ext cx="2362200" cy="114300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EFB66EBB-75A1-456D-9060-DECB206429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784460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3F31F9D2-7D42-5FB4-DE83-C5FEF2B22C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808662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CE3628F-023C-F564-A0EB-1FCE297CB6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3413" y="3467101"/>
            <a:ext cx="5954712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Inventory Homes!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91CEDBBF-09BF-DE4A-5AB6-D9247C6C41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F9D0460F-B20C-5080-440E-262CB62AE8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is that you Refer me Handyman </a:t>
            </a:r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Business!</a:t>
            </a:r>
          </a:p>
        </p:txBody>
      </p:sp>
      <p:sp>
        <p:nvSpPr>
          <p:cNvPr id="6147" name="Title 1">
            <a:extLst>
              <a:ext uri="{FF2B5EF4-FFF2-40B4-BE49-F238E27FC236}">
                <a16:creationId xmlns:a16="http://schemas.microsoft.com/office/drawing/2014/main" id="{96729F77-9D0D-568D-A5AB-DC22E771B7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3797" y="2586419"/>
            <a:ext cx="5410203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have any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New Homes, Listings or Rental Properties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that need</a:t>
            </a:r>
          </a:p>
        </p:txBody>
      </p:sp>
      <p:sp>
        <p:nvSpPr>
          <p:cNvPr id="6152" name="Title 1">
            <a:extLst>
              <a:ext uri="{FF2B5EF4-FFF2-40B4-BE49-F238E27FC236}">
                <a16:creationId xmlns:a16="http://schemas.microsoft.com/office/drawing/2014/main" id="{66959479-041F-9681-24E0-549D36586D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D27E70C-B542-D507-B650-166230D48D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85742" y="5216149"/>
            <a:ext cx="4698206" cy="1199732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endParaRPr lang="en-US" altLang="en-US" sz="23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40B8C7E9-BD36-062B-E027-25611038A6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5147" y="5316918"/>
            <a:ext cx="4465638" cy="99819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Give me your Punch List</a:t>
            </a:r>
          </a:p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and get a Free Estimate!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2F5E5A9-C2D8-D021-FE8D-B06EC3696F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2865" y="3673856"/>
            <a:ext cx="5410203" cy="1199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Handyman work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to improve the “Showing” Experience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of your Listings…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EBB477F-ED47-24A5-888B-928ED89370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117" y="2644775"/>
            <a:ext cx="3209684" cy="377110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0C08C92-7128-EB0E-86E9-BB4B918E63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857" y="2990259"/>
            <a:ext cx="2362200" cy="11430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8A6DDA8C-1924-464E-4831-CD51607DA1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3863" y="4415834"/>
            <a:ext cx="2770187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33036DB2-6C2B-8EC3-0812-2711AD14B1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5562600"/>
            <a:ext cx="2551959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7574</TotalTime>
  <Words>221</Words>
  <Application>Microsoft Office PowerPoint</Application>
  <PresentationFormat>On-screen Show (4:3)</PresentationFormat>
  <Paragraphs>44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977</cp:revision>
  <dcterms:created xsi:type="dcterms:W3CDTF">2015-01-05T15:32:48Z</dcterms:created>
  <dcterms:modified xsi:type="dcterms:W3CDTF">2026-10-07T05:17:28Z</dcterms:modified>
</cp:coreProperties>
</file>