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B3E363-BAC3-6250-2A43-2C6EAFB65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13" y="2652013"/>
            <a:ext cx="2953162" cy="357237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ECCD656-7326-4A95-A9DE-34F34803B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894" y="447542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13C607C-8F35-DE1C-A5DF-4F211B744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894" y="5538043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Insulation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368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7A33AF-3E17-F15E-7C8A-50C899B56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339975"/>
            <a:ext cx="4038600" cy="40560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New Home Insulation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Resale Home Insulation</a:t>
            </a:r>
            <a:b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Insulation Removal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Free Estimate!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A87374-0B83-9645-08B8-53739EEEC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656" y="2581819"/>
            <a:ext cx="2953162" cy="357237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D02209F-2E92-51F0-D814-69AC599F6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537" y="44958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4DD7C6D-9ADB-5B71-6FB4-ADA9C38D0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37" y="5419090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7550</TotalTime>
  <Words>152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2026-10-08T05:35:04Z</dcterms:modified>
</cp:coreProperties>
</file>