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78325F-A926-C35C-3D13-9F1DB0693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66ABEAA-094A-0384-B8E8-1D5BA6F46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B9CE61-27EA-9F94-5191-FC4404E05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950DCB-13E0-391C-A7CE-CE4B780EE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383" y="5556960"/>
            <a:ext cx="2827233" cy="1127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Landscaping and Lawn 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Buyers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Landscaping and Lawn Care…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needs Landscaping and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Lawn Care for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projects…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Estimate!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EC9470-75FA-3583-AD9B-63903B728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0" y="2502704"/>
            <a:ext cx="3267455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D4177-5674-85FC-E3F0-8A7B0F1DD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06" y="2704682"/>
            <a:ext cx="2325168" cy="263797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DEB14B4-4D2F-C64F-1013-0F95D1735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41" y="5511547"/>
            <a:ext cx="323509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7583</TotalTime>
  <Words>225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2026-10-07T05:34:57Z</dcterms:modified>
</cp:coreProperties>
</file>