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 Experience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 “ experience pf a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22C9B5-6034-ACC9-9F17-7E3DF6C52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2597668"/>
            <a:ext cx="2953162" cy="36866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2D81F4-A3DE-CDDD-F064-857473E6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206" y="461246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324FF1B-7E0F-C2D4-DB51-C11791B9F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606" y="5570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368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3119C-A243-49BD-F11D-299536EB9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50" y="5678045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and Door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645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301" y="2520155"/>
            <a:ext cx="544942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F3C5F57-D40B-CFC3-1221-DC13A549D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195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DF7735-9F2C-91CD-7272-B1D0902B6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2711" y="3647766"/>
            <a:ext cx="548059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Windows and Doors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AB3DA2-662C-AD0A-47A7-1CADF0CEE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2520156"/>
            <a:ext cx="3088483" cy="38556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A12E21A-90CA-F6ED-DA16-E2F1AE8EC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540" y="4562933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419D750-011B-B2B3-1F18-073F511CE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975" y="5571496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7472</TotalTime>
  <Words>224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2026-10-07T12:58:49Z</dcterms:modified>
</cp:coreProperties>
</file>