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0BA015-5E49-2D1C-2838-D2F4E8B5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2096FB-DA21-215C-35EE-F7AFAFCB6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5625A2-31B3-7860-A1AF-9A647E545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EDA864-4A2D-0D66-EBD6-17E79D1A7D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CB9D7BF-83C5-F2FC-3EB3-E9B35CB4B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8AECCA-0258-187D-5ED7-F01CF2A39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B172D-E88A-C7F6-EBFA-FB7A6B00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1781" y="543598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D1BC36-D997-8DBB-E896-4DC6239C4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5868" y="2565616"/>
            <a:ext cx="5617464" cy="2542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Furniture Moved or Junk Removed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 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A529A3-7A6A-F9E7-9A11-824182873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63" y="2565616"/>
            <a:ext cx="3149205" cy="37410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F195AE-1FC5-5A61-EAC0-593366D76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061C811-F2F3-2B62-10F8-33F39D1B5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0D370AA-25DE-15B3-2696-5DC5269BC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7447</TotalTime>
  <Words>216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2026-03-06T16:53:28Z</dcterms:modified>
</cp:coreProperties>
</file>