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38A11-07F8-446B-BEA9-6C903C2CB97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F5765-F15E-4C1B-B62B-E3AD316A46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6678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70752-91C3-42D0-BA4A-34623D004FF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A92A0-D32F-4D3B-8516-E1FF66BC3C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0645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71479-13B3-44A4-AFAA-F0BBC9F062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6D0F8-A126-46F9-9913-5573825439D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3892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09637-1E53-4CDA-8423-26121E8CB11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F3111-00EF-4EE6-8B69-7B88E8A5B56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4066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9190C-63FC-43C5-8C64-8129EBF43D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3AC8F-214B-4B11-9CF4-6C34BBF5EEE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01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E9152-D973-451C-8D9D-58642780B3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EED7-0852-45DC-A856-D29032D2BF6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6841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E22D2-374F-44A8-8FFE-3367A38C4C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900AF-CBDA-4B47-9E5E-5D480C87776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553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99253-6B5B-41F3-84AF-FCC839EC77F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B2366-707A-4A8F-8D1B-B25C7014FA3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2730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14763-2E8B-4A9F-AE8E-D4D65D396E8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A3B78-784E-4C11-BDA7-7F6F12FDAB8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508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3B20A-E1F0-457D-8F9E-410AAFDE662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29756-BEAB-4792-9838-8A167B2B41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3196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97CAC-B98B-45DB-B1C4-C9813FCE4AB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D9BAF-9436-40F4-ADA8-725472D27F4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7953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1F3FA3-FDB7-49E6-B5FB-61E0AFA5F58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2817136-291E-47A9-86A3-11753F883F1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33991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52A9B34-EC4C-98F5-69FE-DD3CDD005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9A344ED-5B7B-40F8-0C27-1B2ECB7F8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6F837C6-FDEB-2C12-33A1-9806D8AC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FE2B1E-BA31-51DA-468B-8BA6AE4BA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Construction Mgr.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4A470F9-7C00-5781-5740-662BF6CAD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Builder’s Construction Managers.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BDBA1D-4934-EF20-0BC5-8C6981D8C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6" y="2789238"/>
            <a:ext cx="2991267" cy="3400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DE9EB4-CE61-2D16-F3A4-8C669E7471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777" y="3200400"/>
            <a:ext cx="1951204" cy="88231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2242F49-485B-0957-0E42-977E536BE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979" y="4376323"/>
            <a:ext cx="25908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4218D7F-3D45-CF13-B9A8-DC791FB39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799" y="5443538"/>
            <a:ext cx="248040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F0881F4C-68FB-A589-A895-1E37A4CC2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DE62DA-A0FF-DD9B-F51E-D8B8E99289D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C0D1114F-6D1E-7070-132E-BF3811834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00AA472F-3D7A-F967-487F-46FFF3D13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19DB6DC0-827E-7A4A-22F4-45E1A4435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261A9B43-73D1-A553-105A-09F5ADC38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4649788"/>
            <a:ext cx="59547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20054D11-B830-8EDE-51A4-CC432408B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1" y="2352675"/>
            <a:ext cx="595471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FB85823A-B5F6-A562-FDD3-C42090488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959DB2F-7D2B-36D0-D15C-E59721749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F9592DA-22BC-131F-0B64-3D9737A8D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89C9967-927C-78DC-B42E-1D45BE3D2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3401219"/>
            <a:ext cx="595471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B4720E-1CD4-7B84-2DBD-BBE6FD275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398" y="5681663"/>
            <a:ext cx="1951204" cy="88231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009C040-207C-C6EB-BAF0-3CC1A1020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3347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Painting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AD4F6E-21E7-5265-A96D-684EE93E2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7662" y="5393464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 Give Me Your List…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Get a Free Quote!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DA78C88-5FC9-5243-D619-E9C59C6B4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5827" y="2676856"/>
            <a:ext cx="5498174" cy="236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Interior or Exterior Painting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Model Homes, Inventory Homes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during the Construction process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Luxury Custom Homes…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EF4E8F-846C-BCF9-BAF7-08C129DF7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21041"/>
            <a:ext cx="3125131" cy="38431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09AEE9-728E-3A1F-8859-F51D67911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52159"/>
            <a:ext cx="2235827" cy="101101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27694F6-9BCD-A931-97D4-E0225BEC0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63" y="4290491"/>
            <a:ext cx="2819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C643FCF-C7AC-7118-DFC0-09FD0A5B9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5360583"/>
            <a:ext cx="2485265" cy="73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7466</TotalTime>
  <Words>212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969</cp:revision>
  <dcterms:created xsi:type="dcterms:W3CDTF">2015-01-05T15:32:48Z</dcterms:created>
  <dcterms:modified xsi:type="dcterms:W3CDTF">2026-10-07T06:12:22Z</dcterms:modified>
</cp:coreProperties>
</file>