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60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05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77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0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94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7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99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71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55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4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76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36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3C0E4A5-F4A8-03AF-F5BF-4DBF13B68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9825A75-3452-352D-C7CB-0D846784D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094D4F-EBE5-E6B8-1366-280AA4B00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B6890A0-33B7-EDE5-79A6-74CFC2FDA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AD81F43-735F-C9CE-24FA-636A21A18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22C9AB6-BA70-8E8E-BD2E-3C380ABA1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4106" name="Title 1">
            <a:extLst>
              <a:ext uri="{FF2B5EF4-FFF2-40B4-BE49-F238E27FC236}">
                <a16:creationId xmlns:a16="http://schemas.microsoft.com/office/drawing/2014/main" id="{F316F37B-0B66-5D23-6162-771936496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470" y="5825743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A5D9B1-52D9-747E-6524-F996E0BA60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78933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235EA3-6088-AF3D-3109-45DA1DF3F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864986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us Fence and Rail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80" y="2445096"/>
            <a:ext cx="539022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753778" y="3497847"/>
            <a:ext cx="5390221" cy="1759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Vinyl or Wood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Dog or Pool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Gates or Entry 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Systems</a:t>
            </a: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Aluminum Fencing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0C533F-0136-8B02-AA9C-36264C1F1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141" y="5429570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DA0B23-16D8-AF46-7017-DFEAA9558E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595FFA-207A-8A12-3353-A50DBE761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1A5525D-AEF6-BD49-FB15-3C122B086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28ACC24-1110-CA65-C80B-9715206FF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7470</TotalTime>
  <Words>217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2024-04-02T08:09:45Z</dcterms:modified>
</cp:coreProperties>
</file>