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53A267-98C4-9D04-92AB-EAC28DB7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29149A-8775-EE71-A8CD-1E7D3ADE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0F8A9-43E2-C744-12DC-1C4502C5A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9713"/>
            <a:ext cx="2991267" cy="3400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7F4989-52FD-C899-D882-BF86AB409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72129"/>
            <a:ext cx="1948018" cy="9531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B2699A7-4A03-80C8-F26A-7C4ADDD24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933" y="44217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DB34F47-DF4E-CA9A-7EA9-E78D2C5DA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08438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9D6CEA-80E8-2102-8A94-EA675D1AD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Closet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2520155"/>
            <a:ext cx="54494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3C5F57-D40B-CFC3-1221-DC13A549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195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DF7735-9F2C-91CD-7272-B1D0902B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6" y="3643150"/>
            <a:ext cx="548059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Storage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2DA196-35FB-CEE8-D4AD-B56BB381E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9" y="2471675"/>
            <a:ext cx="3191379" cy="39041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9EB83C-506A-1AEF-ABA9-288FC255D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041" y="2908859"/>
            <a:ext cx="2267028" cy="110919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D82169E-2D4A-4808-2BB6-B9021D8F0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98" y="442372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7A481EE-1049-DE64-7F58-22BE7386D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70" y="54864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7463</TotalTime>
  <Words>227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971</cp:revision>
  <dcterms:created xsi:type="dcterms:W3CDTF">2015-01-05T15:32:48Z</dcterms:created>
  <dcterms:modified xsi:type="dcterms:W3CDTF">2026-10-07T05:51:02Z</dcterms:modified>
</cp:coreProperties>
</file>