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4A09DF-3F5F-37B4-F484-A57794709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B25CEC8-BFFA-B87E-7E38-43149F899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F6578-AEC3-E422-466C-70AD8C2CF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ED95DE-4FD0-F8D2-C57D-64F6F7758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77" y="3200400"/>
            <a:ext cx="1951204" cy="88231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C41FD33-F493-7D18-A7FA-2C44AA956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B8BEE6-8E2F-EA6D-330C-82A5344A5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9B2CFB-5852-F2C9-648A-5F9030841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98" y="5681663"/>
            <a:ext cx="1951204" cy="8823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Painting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B7212D-7450-BC90-2574-8974AA3E6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243" y="2411516"/>
            <a:ext cx="549816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C7405B-383C-6F37-D353-E287A7D6C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30" y="3539918"/>
            <a:ext cx="5498167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Custom Painting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395DEFE-DD51-2DA4-8B5D-3928D764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087" y="5111854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85B456-53DC-DBA9-8D5F-320934B22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F18F65-A9CD-0002-6F76-5D2708FF5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2159"/>
            <a:ext cx="2235827" cy="101101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FEE78FB-7E67-83DE-7A19-75D2B3F21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90491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DA23142-E8D0-6EBF-A995-5CD6B748D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7482</TotalTime>
  <Words>230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2026-10-07T06:10:45Z</dcterms:modified>
</cp:coreProperties>
</file>