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D1ABA-1E60-4A3B-AAB7-03BAB927DCA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47EBF-602D-40A4-81DF-61E03B4B651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49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595C6-1767-423C-BF93-DD37D05FE9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3B3D8-224E-4D15-A447-F6556785E6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708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DA6A9-2F15-4CFA-8922-1998820051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26D1B-37FA-41CF-A244-CC43FCE212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812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6DE651-51F5-4BB7-8502-12C931341AE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1F793-7F4F-4108-8828-C72A911B67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2168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AAC88-8D28-423A-9732-53F632AE3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4C06B-AA48-4B79-A66F-EF45CC3E17E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829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1881E-482B-456F-BA62-DF424EC42F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9380A-5F78-463E-B7D4-8A432051C12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030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0FDF2-FF9B-401D-9606-3C4E357FA30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98E42-4FDC-4B87-9D01-5D780D743E5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217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055E4-B111-4FE8-BA85-1A6440A5755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E9226-6AF1-4826-8FFE-7F7D7B183FE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3485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CD08B-1994-49A9-B5F5-BD4F0D98E9A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A2FB1-256B-4A4F-888C-A992737B6C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152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EC86A-B88E-48D3-9262-3978E44807E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6491D-BE27-43C8-8AEC-E9C2AA793E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393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7485B-A729-4909-8EAC-EF90BABF929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B6F27-283D-4096-A4C7-03BA5101D37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783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F7B19C1-7AA8-46DD-AA75-8FEF2C5E7EA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2CDF1B3-9C69-49DE-91CB-9289C94FD4C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75632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1B31479-6597-8B51-05C0-45F6A4852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7B0B8D5B-07CB-2D9E-7012-8DB2AD4D9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07D14971-0A01-0DE3-F4EE-C38F4EAAA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7E2855-E162-22F5-8DE5-0343B19EF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4A4DC5F-EF40-E098-78C1-489488210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685B7B-09B5-885A-1232-5CB506678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36" y="2795351"/>
            <a:ext cx="2724530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1F1783C-D393-FC4D-D06B-A3EC1E341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1" y="55346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8FE1E4E-E0B8-D547-70C1-312E89264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2" y="4389546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33BB9E0-5188-92D4-250C-CF3A87921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24" y="3235599"/>
            <a:ext cx="2006154" cy="7359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9FE4D9B-2B3F-5B1E-1EE0-9C928CDC3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13FB1250-9266-BF72-B3CD-8F95AD966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84211F5-9AC9-D19D-C05B-A12F2EBCC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D8C2EE23-B2C8-79A9-73A3-9D8927F8C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983061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BD6F54AE-4BD5-643B-DF62-B97A58372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367608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88DBC685-C2E9-72E8-E501-475AD6F9F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2354262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86BE030-3F5C-FC3B-4A5E-7A6A20ED5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1901" y="3413813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0DCEAFF6-D625-5FDD-85B8-F23C7CD94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4446190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8822958-B6DF-E620-BE45-81A68A7D8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72447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CF69B0-91B7-B500-33B6-A82A9D2AD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7244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95CA0E-D6B2-D945-D07B-C5E3106CE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93" y="5661363"/>
            <a:ext cx="2358414" cy="865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E26152F-2367-A96D-4024-AFD3933EA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5DD4EF6-D51A-583B-EA2C-4C5A7E54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5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Treatment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FD62BDBD-0592-ADF9-5AF3-17277D5F6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7866" y="2421296"/>
            <a:ext cx="560518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553F765-2F10-89DE-E4AD-A5B5DEE3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A362CA1-0CD5-8653-FAF2-C14D21B928CA}"/>
              </a:ext>
            </a:extLst>
          </p:cNvPr>
          <p:cNvSpPr txBox="1">
            <a:spLocks/>
          </p:cNvSpPr>
          <p:nvPr/>
        </p:nvSpPr>
        <p:spPr bwMode="auto">
          <a:xfrm>
            <a:off x="3567391" y="3507818"/>
            <a:ext cx="5586134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Custom Blinds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Shades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Shutters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Drapes and Curtains 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812811A9-13C9-ED64-309B-58A53B65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5872163"/>
            <a:ext cx="481488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CC142A-D733-3320-CB0B-4526B9ECC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400" y="545389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57FA2-A8D2-D261-04E7-4796CB463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3" y="2549645"/>
            <a:ext cx="3024193" cy="3774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4F72AE-7247-72E0-A96A-A5D4B6E60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7" y="2870917"/>
            <a:ext cx="2253764" cy="8267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A606275-37BC-FCFD-DE46-299B7E40D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2925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B6D397-2D21-F0B1-EC73-4C04E1C2F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92307"/>
            <a:ext cx="2743201" cy="7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731C213-2C62-C811-0E63-3BAB24EA9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465148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7533</TotalTime>
  <Words>212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2026-10-07T11:25:21Z</dcterms:modified>
</cp:coreProperties>
</file>