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752" r:id="rId2"/>
    <p:sldId id="753" r:id="rId3"/>
    <p:sldId id="754" r:id="rId4"/>
    <p:sldId id="755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7/1/2023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7/1/2023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7/1/2023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7/1/2023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7/1/2023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7/1/2023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7/1/2023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7/1/2023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7/1/2023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7/1/2023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7/1/2023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7/1/2023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6DA175-CE7C-15C6-4695-F36D0889F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7552" y="595630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316B59-38B4-7713-0B23-6953B80BC5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584449"/>
            <a:ext cx="3124200" cy="333248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5D9B3D35-A9F8-3367-F3B7-F4AFA4201E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9529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is that you Refer me Lawn Care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FB2DCB8D-BA2B-10E3-A5D4-590D69AE1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320670"/>
            <a:ext cx="4038600" cy="41322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Mowing and Lawn Care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Landscaping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Property Cleanups</a:t>
            </a: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Give Me your List and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Get a Free Quote!</a:t>
            </a: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EBFFDD-19A0-B5FD-5973-80D8B9A93F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388615"/>
            <a:ext cx="3124200" cy="3332481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D143175-0D7D-DE21-1F4B-F1C51AD6A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63880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</p:spTree>
    <p:extLst>
      <p:ext uri="{BB962C8B-B14F-4D97-AF65-F5344CB8AC3E}">
        <p14:creationId xmlns:p14="http://schemas.microsoft.com/office/powerpoint/2010/main" val="1959185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7521</TotalTime>
  <Words>160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</cp:lastModifiedBy>
  <cp:revision>963</cp:revision>
  <dcterms:created xsi:type="dcterms:W3CDTF">2015-01-05T15:32:48Z</dcterms:created>
  <dcterms:modified xsi:type="dcterms:W3CDTF">2023-07-01T08:42:18Z</dcterms:modified>
</cp:coreProperties>
</file>