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EA70-6F10-48DD-B2BE-2DAEE6410C52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7DAF8-8D87-475B-ABB5-FD87B83441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CEA4-800C-41E5-B36C-5FA63A51C0E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AA53-16A6-45DE-9E7F-26DDBB5C64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1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1C685-2E53-4CE9-8524-E2A3946DEA3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406CE-C2C8-46CF-90BC-CDAEFBC9FC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9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58499-B242-4516-A30E-ECE05E48739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BB625-8426-4F57-A063-8E71F2F9AA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74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EB76A-4F5E-4BC0-911F-4A4E0FA459E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E952-6981-4FC8-A961-677C5F0C7C1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1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A0A-C580-4A90-B0EE-02B4986DD226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A5D6E-2735-44B7-88CC-E541D20F87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95315-1DAD-403E-B45F-AD89D4F09B9B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7A683-920F-425B-ADB7-FAA16473B6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40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1B0E-3198-4D57-A05E-BAF035D300D6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2FB2-AFF8-4E73-AED4-007DBA9448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03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24666-0D91-4F8A-97D3-25FF1829966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9FC0-B38B-484E-BDE1-D30A3C869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1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0A8B-455D-4335-8C4E-90DE0DC0B513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0CB8-DF5D-4A23-8C65-F66879DE2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85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77B7-5CF3-41E3-B1D2-696C8FE48BDE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A6BC-72BE-4B42-9FB8-038C32C6B4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0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7EF38-DF6E-453B-91C2-1E62B2E1089E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395FAB-C43B-4121-88E5-300FC09AB9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103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5BF0F5-DD8B-3869-12E3-3EA60DB3C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3355B7B-9B7B-9350-627D-F39CA481C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6B42A5-6971-E513-3BA8-2C799A397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E90B60B-B96F-B586-02BB-01DFB9A92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5150B4-406E-CF7C-276B-219293753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667" y="3173285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15E1AB7-CB21-5E27-C9FD-B9C462433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C69ABCC-767A-4A07-BCFD-823E76632DE7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CC7DF84-80EB-8CAA-4378-9A884840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F5C36AF-0CCF-FF55-5564-B2DFCFBD3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1B969CD-AB0B-60DE-0F09-50888592D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7DE9F46-C1FB-614A-55F5-E4B22066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521D7F6-AE48-1697-6677-3D1F8F5EC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A5B983-A863-8F78-085F-576FB4176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C4972B8-922E-60AE-E577-F54F3AE0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1733CA-DFB2-59A7-D692-0099D0CF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6FF16B-91E2-9AD9-232B-AED4CD92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288" y="5727596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EFC6AC-9966-D3E8-0087-BACF77550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3694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Refer me Cabinet and Countertop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ADF0C28-A11F-2059-5191-ED21BADD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27" y="2280485"/>
            <a:ext cx="5498174" cy="86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 or Buyers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that want new: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3A12FB16-9455-9C35-0D18-805E5F49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26" y="3287821"/>
            <a:ext cx="5498171" cy="189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Kitchen Cabinets and Countertops</a:t>
            </a:r>
          </a:p>
          <a:p>
            <a:pPr algn="ctr" eaLnBrk="1" hangingPunct="1"/>
            <a:endParaRPr lang="en-US" altLang="en-US" sz="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sz="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Bathroom Cabinets &amp; Countertops</a:t>
            </a:r>
          </a:p>
          <a:p>
            <a:pPr algn="ctr" eaLnBrk="1" hangingPunct="1"/>
            <a:endParaRPr lang="en-US" altLang="en-US" sz="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sz="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Custom Cabinets &amp; Countertops…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217" y="539346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 for a 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Free Design Consultation!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D31087-7C75-DEA0-769A-500F7A6DB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41ACA9C-3C5A-0043-E7A1-7C2C4A2A2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12660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E508ED0-EFA4-A317-C89C-DEB7BA305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905709"/>
            <a:ext cx="2068222" cy="8626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7468</TotalTime>
  <Words>221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2025-10-31T00:33:33Z</dcterms:modified>
</cp:coreProperties>
</file>