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54A4D-DE1F-4404-B386-37A43F54740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1AB40-2527-4729-BEE4-8DC42A0EF0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199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4FD49-F8B0-4A29-9C5D-398394A5B4F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EBA30-D93A-41C5-8251-DB1FB3D463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16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A54B2-771F-4364-99D1-CA20F1E54AB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7155A-AC91-4BB7-8101-521C37802B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54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4B9CA-5127-47C9-AD5B-7BEF2505399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6BE7B-EDFD-49C8-BEA0-008D3334846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6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8D09D-A4EF-438A-8D74-986B14D26ED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F547E-9644-4135-A78E-41AB808E9D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9318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668B8-4519-474B-9505-3080B723C52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38AF2-E67C-4BCF-8C11-E24D998D964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77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3CD75-5F80-4637-97A5-F3EDBBC74F4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7537F-B19F-48EB-AC02-EB6DFFCF7C1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56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56485-2619-4271-9E9F-E18C8CB61D4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00D1C-22BD-4611-8466-E27869FEAEB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492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F3D78-AEEB-41CF-B646-85448B6C274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4679C-44E3-431E-A1EE-CDAD6CFABB0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4804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730CC-2633-4129-8F76-CB5614208C7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76A43-7190-4A5C-A9D5-1BD6D872302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85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E212E-04F2-4D4F-AED6-E35F0E3471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AB2A3-99C8-49EF-B9C2-859E9B0FB9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55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45C9B1-4CBD-4491-B1A1-3742C614A00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62C52BC-4309-4103-9371-3F61994F5CF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7138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7E1AC404-143E-A04A-684A-EE821EB1B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0D67EF1-8F06-7848-A8E6-64C6FCBCC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3A8FBF14-D8A5-E7CB-B67B-DBFCE6E97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F252F1-B4E5-880D-7223-0C6756273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BFED17F-967C-EDDA-849B-7DE88D4D2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ECCA40-2861-910D-588F-DC99E79781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7018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08E5C1-6E3B-4E7D-0DC5-386B76A821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8" y="2971800"/>
            <a:ext cx="2255101" cy="13208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E8C0FA2-B591-5EF7-F30A-B72727317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83" y="441606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0665049-C207-F0D9-0B23-86FE97785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76" y="5393186"/>
            <a:ext cx="2522403" cy="62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F4B800C-9316-DE6E-4824-113414166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40206D-EB6A-572E-EB59-C721032EB4A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79F3DBF0-BEDC-0494-3A1D-BBAA2DDC9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DFWBuilderInventory.com/planohunks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27A36FB-91D3-AFDC-3CD3-301988676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A63F8C1F-997F-D6F2-1348-FFBF379206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3046412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7C45E51-AA48-4F00-3387-044CA5E77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CCBDDAA-0922-FEAB-280E-FDEC8F2CD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466181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4774F87-BB83-14C6-DCBE-C43723B80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40FE9CAF-DBC9-F7EC-B2FF-821536155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6E5DC9-B6E4-DBB1-E848-60E29D3956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356" y="5374427"/>
            <a:ext cx="2008564" cy="117644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B2EC695-C6D0-F724-0B90-A00D91420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189" y="5983287"/>
            <a:ext cx="3589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Plano@CollegeHunks.com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DD02644-45E0-FCEC-5A82-DBBDED2FE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8755" y="5556250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972-810-7500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0615FCA-6A15-D090-7E3C-7842645CA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E647475-E300-4E06-BF2A-EE9BB7B48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716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Moving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39C2218-3382-E210-05F3-311766C2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DFWBuilderInventory.com/planohunks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FBC901A2-6528-E545-0258-01E157357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438400"/>
            <a:ext cx="5638800" cy="851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Buyers, Sellers or Tenants that need: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1EB4D35-BEC3-933C-8A6A-EA42BDD2811C}"/>
              </a:ext>
            </a:extLst>
          </p:cNvPr>
          <p:cNvSpPr txBox="1">
            <a:spLocks/>
          </p:cNvSpPr>
          <p:nvPr/>
        </p:nvSpPr>
        <p:spPr bwMode="auto">
          <a:xfrm>
            <a:off x="3514725" y="3504108"/>
            <a:ext cx="5638799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Moving Services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Junk Removal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ctr" eaLnBrk="1" hangingPunct="1">
              <a:buFont typeface="Arial" panose="020B0604020202020204" pitchFamily="34" charset="0"/>
              <a:buChar char="•"/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Packing Assistance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 Staging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7B172D-E88A-C7F6-EBFA-FB7A6B00E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1781" y="543598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Us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Quote!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F8A3E-F81B-213B-7E58-C5F23784A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20" y="2565616"/>
            <a:ext cx="3149205" cy="374107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DDFE823-7C1C-7890-24BA-89CB427738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34" y="2768577"/>
            <a:ext cx="2255101" cy="132084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73BFE70-E384-4EDD-CC2B-510D0C5B4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127" y="432478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Plano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C130648-2007-66C4-5CCB-5B3325FEB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920" y="5435987"/>
            <a:ext cx="252240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972-810-7500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7459</TotalTime>
  <Words>194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2026-03-06T16:54:03Z</dcterms:modified>
</cp:coreProperties>
</file>