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B1A5A-5B3C-4A74-915E-0463574D0FD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CA8AB-B75E-4598-89D8-BF47D22DA41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3189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91CC4-7E21-46BD-AC66-C664F06FCA2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7926C-373D-460D-918A-C7469A3E0A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2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6F760-E7EB-4A74-9B4A-791E1CBFC25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52EC2-6CA0-4F95-A037-D1ABE6A6559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40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5EA81-B4A3-4A4B-9091-4B09CECCC4E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6D780-21CF-464B-9F4E-3A8A2822158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976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E2617-150E-4E4F-8CEB-EC329171E32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C520-6125-42F4-8CBF-277D496783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907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B7205-3943-4F05-B15F-B385C206FAB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82E8A-E3FF-4014-AD2B-47528A4682C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305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ACCAB-95AF-4BBA-ABB8-515F8AA795E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EA057-81B9-499E-8C5A-DE6C5EE839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8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678D1-B08C-4C99-B8BF-9438E793702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82C5C-B751-440C-9068-3841AFC5D2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593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6EF65-57D4-4534-8300-2D28C46A489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F14D6-7AA5-4606-9E30-B6FB928DB5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540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E3312-9574-4B57-99D7-82BBF17C858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F9FF-DB6B-409C-A754-CC95B57ECBE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9560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8C520-AE34-4FD6-8F85-83426BADC87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9B2CD-0054-4497-8974-C5E60E072B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434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347333-8F35-46F7-8CB0-9A584FD31F2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7D60E0F-7754-4025-AA07-D104FC51B0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6646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285BA5EF-0C53-A7D8-6ECF-2212A9BDD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0051D2F-817E-36B1-4B80-5B1D01938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93109C6A-C77B-FDB0-AB96-9BD228A26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33E3AD-55E6-75CE-AAA8-C3A218DAA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7B1493B-E788-684E-DCAF-2DCF1DC8A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068046-91A9-AEE1-BE67-A9AD46673E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68" y="2789238"/>
            <a:ext cx="3035545" cy="330676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11D7C7C-432C-45E5-6C19-3830D97D10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055" y="2887096"/>
            <a:ext cx="2124371" cy="241016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1E573BC-54C8-8B8E-EC83-9DCD004C6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468" y="5367897"/>
            <a:ext cx="303554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975855C-B9C9-1E43-31E7-AD6CF7A54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272671E-5823-B5B9-F21E-8D9C2FA432A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B9A4B8-6253-712A-2BD5-F3F9ABA09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AC31FB5-C239-4941-A255-7F8AD78EE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4ED5951A-1150-71DA-449E-35C890635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9D19F4B4-4EE1-F2CC-0C41-222A48CD0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A3F93157-D54F-7C09-5407-1BC87D7E4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F3930521-8942-6BA2-3391-3CCA8EB85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31DF143B-288A-7D0C-002F-517685E698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4A04AF2-6C45-72A9-3DFA-899FD6420F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383" y="5681663"/>
            <a:ext cx="2827233" cy="10471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B9F096E-BCB9-CDC2-9A4E-20CAEFE55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142" y="5989483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F26B73C-9424-AD5F-8A9D-B75E5C08C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962668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0CA5683-CB79-E3DF-6F6F-7E14A6E1C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40DC527-7FDF-3718-E0DA-73FBD26FE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07316"/>
            <a:ext cx="9144000" cy="971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Lawn Care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70E7EEAA-7A9C-0518-0E64-D60921E24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1890552B-119D-3D75-CA47-71F71395A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010" y="4346065"/>
            <a:ext cx="1214895" cy="38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Mowing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667E9-76D1-9201-06C3-D43CF8066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08" y="529621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1D1132B-6522-256E-71D7-66BCE9BD9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283" y="570547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8C87E0E-B035-CAFC-2C55-9A4FCCBEF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8052" y="4827094"/>
            <a:ext cx="2467467" cy="38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Property Cleanups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2FD71C1-E287-3535-AEA2-BCA7D398D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990" y="4346065"/>
            <a:ext cx="1709590" cy="38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Landscaping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89D2BB4-065B-D957-4198-AE2322CFB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520" y="4343458"/>
            <a:ext cx="1524000" cy="38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Lawn Care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3B51F74-1C9E-0066-2420-037911475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935" y="2405871"/>
            <a:ext cx="5463065" cy="1713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Lawn Care and Landscaping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CE84A3-4963-5D5B-D84D-BD5B9C996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8966" y="5409014"/>
            <a:ext cx="4465638" cy="101307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B9CBDBF-DEB7-EB5B-8667-E045243A3A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80" y="2502704"/>
            <a:ext cx="3267455" cy="383666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37EF665-9AD9-3E23-07A4-65D7C018EB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06" y="2704682"/>
            <a:ext cx="2325168" cy="2637971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400CD75-5F37-F30D-182D-A47142064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841" y="5511547"/>
            <a:ext cx="327189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7567</TotalTime>
  <Words>254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2026-03-06T14:40:17Z</dcterms:modified>
</cp:coreProperties>
</file>