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2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47616-DA2E-447E-952B-C73EEB29721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ADECD-080D-494F-AE5D-32EB554B19C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0461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AA2D2-D362-411B-B033-B2FDB2CC076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043A1-6405-4504-9553-3961F3F71F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911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8837D-BB66-4C04-B97A-4E92D7303E2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B89EE-507F-4B2D-92B0-90FCAD2A153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1932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5C442-FA8C-4765-B9A2-4DD105CC061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443F2-EB51-4AA2-A291-9368BABF7D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1086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583A9-F48A-4DA5-B8B1-8256836C285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9A32D-625C-41DE-80ED-EDFE2B6E2F2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1661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298E5-0F6D-4051-BBAB-1CF8A47FFE7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49DC3-BD5A-466A-8D04-D8DE6C495F0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9357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89CC3-8AAB-48E7-B4EA-40558888B4E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4268D-4E8D-4929-B2EB-D7D367EB1DF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9886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1B76A-9A63-42F4-9484-C25A3DD0DBE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30A35-441F-4237-9E44-ECFCB43985B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9601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E4B66-11B8-475D-AA63-79C46F7B7ED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80AA1-F145-42D1-9E91-3FE73261BF8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9104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37156-8435-43E4-8397-CFC33F0568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392EB-A95C-4008-9583-E8784032ADF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7355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0FFBA-A5F5-4EC0-B837-56B85A1F9D3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B1100-15C4-4851-87CB-6843873BA94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6199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A830A22-10BD-4827-B358-60A87AA7EDC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F147398-9B5C-4A33-8F08-640C187C65E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83214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F2E95340-974D-3190-ACB3-FDD22FC72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57875792-BB27-A650-3CC9-56120AC35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3733FDD-2DBF-76D9-E126-64977C318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56E072-F99F-DDB0-85EA-B0B430E707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Improve “Showing”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931A26D-4C48-AF72-62B6-969796D6F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improve the “Showing” experience of a Real Estate Agent’s listings.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69EE8A-177C-BD9D-02A9-A2DE0609C3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5" y="2636837"/>
            <a:ext cx="3170655" cy="37131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C30640-E955-BD07-6888-0C57C47684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572" y="3010978"/>
            <a:ext cx="1143000" cy="156028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0AB82B2-60F4-5C8A-2A31-277B4ED56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879" y="4708580"/>
            <a:ext cx="2848184" cy="46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Add your Pic/Name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C03B5F4-CC65-7656-D292-41C5C8A2C8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562600"/>
            <a:ext cx="2590800" cy="58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E2AFAF56-53FE-370D-BD31-E056456C9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A823141-58DE-F2F6-3F27-BA3352158EAA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315E499B-D85E-BCB4-6733-2583BE7F28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33E5C2D0-0731-092B-4FB9-D5F19B258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1D4D2C0D-25D3-CBED-9678-4232787CE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327C018D-C6D0-1247-5397-CF17F57E7F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4649788"/>
            <a:ext cx="59547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046E9B7D-434B-C052-0EBC-CC02050DCD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2352675"/>
            <a:ext cx="59547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67185562-8C44-40F7-9F2D-215C0A684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304AF5A-EEA0-785D-DA75-AA6FDFE64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735" y="5601055"/>
            <a:ext cx="2724530" cy="109552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8275301-EEFA-FC59-7EA2-A43160080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406" y="5844031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925E498-D12D-85FC-EA2C-7AFDCEAA61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698" y="5869875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EB2C075-4148-D5FB-32EE-CD6B6CDD4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3401219"/>
            <a:ext cx="5954712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3112B54-5038-0B50-D28C-FE17D3B0B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E8B31C6A-01B3-5E1B-E577-7CEF1E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9E3CE36-3E14-24FB-18EF-F66EFF47F5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8776" y="2231019"/>
            <a:ext cx="5759128" cy="87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New Homes or Listings</a:t>
            </a: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that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need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EA3507C-75DC-09BC-BE38-DF5293029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6545" y="5025818"/>
            <a:ext cx="4698206" cy="1310164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5CC0900-D96B-F14C-C6A4-49D1488860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5749" y="5112886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I could work up a Free Proposal for You!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53EEDEE-FA30-E104-4A85-1EEA14588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8776" y="3269753"/>
            <a:ext cx="5740840" cy="144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Professional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Interior Decorating and Design work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to improve the “Showing” Experience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of your Listings…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608CC7-288C-99A2-05F9-DBF1D151C8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76" y="2408175"/>
            <a:ext cx="2995299" cy="39465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282621-3FD3-E227-C065-61EA05B5C8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743200"/>
            <a:ext cx="1339614" cy="182867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2C1A4D9-3C78-DCCA-6C9C-C0CEA6A22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299" y="4713288"/>
            <a:ext cx="2770187" cy="46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Add your Pic/Name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2D65C72-CAF1-0C9C-12C5-CDF8284A0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923" y="5638800"/>
            <a:ext cx="2522403" cy="46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04695E-4EC1-7C08-9500-F1925E5E0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93514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Refer me Decorating and Design Business!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7463</TotalTime>
  <Words>228</Words>
  <Application>Microsoft Office PowerPoint</Application>
  <PresentationFormat>On-screen Show (4:3)</PresentationFormat>
  <Paragraphs>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968</cp:revision>
  <dcterms:created xsi:type="dcterms:W3CDTF">2015-01-05T15:32:48Z</dcterms:created>
  <dcterms:modified xsi:type="dcterms:W3CDTF">2026-10-07T06:56:52Z</dcterms:modified>
</cp:coreProperties>
</file>