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Custom Home Builders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Custom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Home Builders.</a:t>
            </a:r>
            <a:endParaRPr lang="en-US" altLang="en-US" sz="24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3A12E9-4373-0A4F-3DE2-BB4099B3B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88" y="3201728"/>
            <a:ext cx="2381582" cy="7621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0795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new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Luxury New Home for </a:t>
            </a: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their Buyers!</a:t>
            </a:r>
            <a:endParaRPr lang="en-US" altLang="en-US" sz="20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C62727-ECB6-963F-68CB-E8FE262B78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209" y="5719968"/>
            <a:ext cx="2381582" cy="7621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4AC22E2-984B-D059-E3CB-D35F436F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475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Floor Covering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8ADF0C28-A11F-2059-5191-ED21BADD6F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3113" y="2409616"/>
            <a:ext cx="54981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Custom Home Projects</a:t>
            </a:r>
          </a:p>
          <a:p>
            <a:pPr algn="ctr" eaLnBrk="1" hangingPunct="1"/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or 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Home Clients that need: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2230E0BA-7113-AFD7-517C-BAED9D3F1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050" y="33994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3A12FB16-9455-9C35-0D18-805E5F490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3112" y="3591531"/>
            <a:ext cx="5498175" cy="1713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Wood Flooring, Carpet Flooring,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Laminate Flooring, Vinyl or Tile Flooring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 have a Mobile Showroom and could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bring Flooring samples directly to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You and Your Clients!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9AD4F6E-21E7-5265-A96D-684EE93E2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6634" y="5562600"/>
            <a:ext cx="4465638" cy="71797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Contact Me for a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Free Design Consultation!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56786E-0C9B-B928-5D50-70FE4DCAE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421041"/>
            <a:ext cx="3125131" cy="384312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0CAA172-14A5-BAEF-052F-D81D83482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631" y="5360583"/>
            <a:ext cx="2485265" cy="73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F94E89-908D-F051-FE49-B265A18598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72" y="2995200"/>
            <a:ext cx="2381582" cy="76210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D7D156C-6E00-5315-A282-AF60BF3FD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631" y="4283904"/>
            <a:ext cx="25908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7833</TotalTime>
  <Words>230</Words>
  <Application>Microsoft Office PowerPoint</Application>
  <PresentationFormat>On-screen Show (4:3)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986</cp:revision>
  <dcterms:created xsi:type="dcterms:W3CDTF">2015-01-05T15:32:48Z</dcterms:created>
  <dcterms:modified xsi:type="dcterms:W3CDTF">2026-10-07T07:02:34Z</dcterms:modified>
</cp:coreProperties>
</file>