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5D73A-EA49-4C2A-9375-A3028874865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6A726-E4EB-44A1-B46E-1C8961F344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8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7EAD-365D-4884-869D-3409C064CBB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E0EC-E50A-4B6E-87F1-2457B53B95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13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C05C-6877-43B2-932A-9F8C90BA5B6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461AE-D292-45FB-9F5E-9664163945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97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E030B-BD09-4655-9B0B-6325FAAF565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9B93A-8634-479C-B36E-18CC37B76C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5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9B16A-4C15-4B8A-8E33-F0A049F0F98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535DD-7160-410A-8D64-A318883F5C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12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0161C-FD37-452C-9CF9-B41FE002A7E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4921-A048-4F60-AB49-D1596D67B0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26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86FF3-933D-40A9-8751-278D7E3AC18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025E-AF8F-45CB-9024-6E355D812E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20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41C17-A33A-4148-9011-844E5E3DD5E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FEE4C-C640-4F03-A6E9-BA8F8EDBE4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57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AA5DA-3862-442B-ABC7-2A142C7EC1C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FF50C-F356-469E-A5ED-FA7468EF8F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0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3FC51-0B02-4E6E-80A9-99627835A6A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3EEB3-E8EF-406D-914D-0B93324995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20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F011-3EBB-448F-B621-8F182EBB29A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ED5AB-C719-4940-8A99-A373CB716FB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9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1CBB7C-DCE5-4FEF-8F0C-372006DC4AB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5FE8EE-E26D-4B4D-A685-5BB5EB173C0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129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3245C0E-424B-F451-0066-E9BE8538F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141D0E9-4AB1-73BE-74A1-AE709A53D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03F652E-A43D-25D2-F5BD-74B6BC2A0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3D9AE3-1285-A9DC-3DCE-F8B992B96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9241C11-E320-451D-B138-B8A9CC376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B669E8-99E4-C545-6756-22851D79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1B619C-7C96-97ED-63F7-7CFC88159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4DDDA36-18A7-AF4E-D873-1C71382F8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281446-F9FF-DE11-7DB6-2C653793F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87DC7FD-42D6-346C-A79C-3F28331AE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28BC6B6-76F6-535B-CB8C-D491934DC2B8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22E9DE9-D395-7F8B-406F-F73294675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D2FE341A-A530-B1A8-598C-6725C3C7B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6CDFF4E6-A656-B105-44E8-7C222A517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5CC805F7-D8A6-1368-7E3C-EF352C7E0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AE12D2E-1B70-F708-C4D4-E11FD8B4D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9F62EA14-3135-EF3C-F9E5-12F47D834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7B0F0CF2-47A3-66A5-CED6-7E9E68587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E863F1E-5EC3-040C-3016-6A6B0158D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524500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F43347B-AE1C-BB71-4919-224C21E29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C3BDB71-FCE6-23B6-3F01-EA8646E79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1ED526-AE41-B202-7591-6292B6399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529968D-4010-07EA-E233-3A8EA3E74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5" y="3143174"/>
            <a:ext cx="5765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7A73F9-7BD7-AFEC-6831-C11B10D9E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491" y="2251450"/>
            <a:ext cx="5743889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Services!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7883B-A3D2-2A8F-3FFE-EF62942E0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2D0C28-E655-57F0-AEB2-5571A0EAD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B01FBDD-EDC8-10C8-A2B0-3D4B4BF76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761482F-C42B-3459-A201-78F91720A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C33CEEC-6AA2-947E-1C99-5A5A93E42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568" y="5211973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7458</TotalTime>
  <Words>252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2024-04-03T14:36:42Z</dcterms:modified>
</cp:coreProperties>
</file>