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AF18-92DB-4F18-9AF1-A856B6EB55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59A72-5D02-4563-ACBA-E846380F6D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37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C9CB3-838F-470B-BDA9-A96F8F6B2F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CFE81-982D-4066-8FE9-A27359E049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461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A4A0C-C587-4F75-95A0-999DD06ED6C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DE2D3-ED3D-40DE-984A-0AE17CD2FB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440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CB910-B7EA-41E9-BE45-380004DE363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3515-B33B-4D00-8761-654DBB3318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99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ECF1-9F3A-4159-AE54-94244A2B7A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E31F4-B9F1-402D-9367-D4267D22D6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4732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CD0C3-279B-4217-B295-91A0030CB57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66B92-2141-4D7B-95D3-BE073601E2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9952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AB167-D51D-4160-9CC2-FB1B025EF9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D02D6-8B8C-4B45-9BD9-5D9020F9FB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1342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39DAC-FAD2-47E9-A709-DC066E80F7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C6996-EC06-40CD-A79A-E2D2F1A9E2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068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6ACFD-F8CF-48DA-8651-385126E1BD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D5805-FA85-4D30-B3E1-80B0E55B59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861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E4ADA-4F8B-460A-B3E9-7D377EDE2EB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EA84A-3386-40CC-9F11-67C5043AD4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1977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27AA5-CA85-4BFA-BD4F-EB77CD254BE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EE08D-2D18-4552-8790-B63A70DE6F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73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DF95B4-AE83-404C-9598-A9ECF5C697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F176A6A-8D45-4DF3-B649-568555FEB2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653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8732AE2-CA66-CEC4-7FE4-245C11363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3903EEA-2C98-708F-C568-018391523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BEEFFBB6-AA4B-8B91-1A2D-D97B9BF4B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5208A4C-F09C-383C-D1B7-8BDB1FD22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 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14D20CE-4237-8755-66B2-6EA9E668A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3C5ED7-A320-912B-6693-BF4E98159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D4A5F1-D1A4-48BC-5CDF-4C897B15D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29" y="2995742"/>
            <a:ext cx="2362200" cy="1143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525925E-C26A-768D-0FDF-61708CA00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32FD94-AEC6-4138-7E46-C41FC38DC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F19CBB8-0263-C250-7796-4127515BB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F7FC31-818F-0DC8-77DD-CAE07E8424C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5E617B2F-E14A-2608-6704-14E27E51F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48D0114-8050-0586-47E5-2B6F15EB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57E6356-778B-F303-8ECF-14E753705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698E7943-688A-0B53-9CF7-8D63C926F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E292ACF-85B0-4FD8-3983-3A35B742B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5873E0CC-E5A3-391A-9AF5-5C75B6163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4" descr="money.JPG">
            <a:extLst>
              <a:ext uri="{FF2B5EF4-FFF2-40B4-BE49-F238E27FC236}">
                <a16:creationId xmlns:a16="http://schemas.microsoft.com/office/drawing/2014/main" id="{BBC3BB5F-2113-2312-0082-9F88E1ABA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CCC74F5-5E27-B169-66D2-D08CB96EB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5553838"/>
            <a:ext cx="2362200" cy="1143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FB66EBB-75A1-456D-9060-DECB20642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F31F9D2-7D42-5FB4-DE83-C5FEF2B22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808662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1CEDBBF-09BF-DE4A-5AB6-D9247C6C4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07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Handyman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644775"/>
            <a:ext cx="5401060" cy="2771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New Home Buyers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Handyman Services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 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your Construction Manager needs Handyman work for their New Homes,</a:t>
            </a:r>
          </a:p>
          <a:p>
            <a:pPr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Model Homes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 Inventory Homes…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5068" y="5445919"/>
            <a:ext cx="4618036" cy="96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86A2E36-63A6-27F7-D27A-7C5CD72D5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1509" y="549554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Us Your Punch List…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a Free Estimate!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72A841-714C-1E50-99A3-105A5FF9A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536D3A-7355-8E7D-AE8A-82CDF58E8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57" y="2990259"/>
            <a:ext cx="2362200" cy="1143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6936070-AC5E-8F7A-B304-C91D06470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078C3C8-6715-2C0E-CBD9-81F8D06D1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7601</TotalTime>
  <Words>218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973</cp:revision>
  <dcterms:created xsi:type="dcterms:W3CDTF">2015-01-05T15:32:48Z</dcterms:created>
  <dcterms:modified xsi:type="dcterms:W3CDTF">2026-10-07T05:15:32Z</dcterms:modified>
</cp:coreProperties>
</file>