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A33D6-DC70-E627-DF14-4C497EC11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19DCC1-F088-9262-56B3-1877328AF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9B144-DA9A-58D3-D0C4-35E3E55DF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B3A54D6-F6EE-EA59-5BB8-0D507F91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A545D4-3F70-836C-1DFA-0DE2FF108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54" y="317165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16053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48325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and Countertop Business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8DEFE4-3CBF-0094-B0E4-5F94317DB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2576722"/>
            <a:ext cx="543816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A0FA4D-9361-028C-7278-8FE615B6A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3664269"/>
            <a:ext cx="5438166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Cabinets and Countertops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C4B9DE8-6E8A-7E10-434F-99783440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098" y="5265975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53E7D-EFFB-C5A0-4CC2-09A9A0F0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A6DCEC-D3DB-951E-959C-C04C20D32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6413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D0B1C4-1F57-7F87-9771-566AC8323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38" y="2864773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7469</TotalTime>
  <Words>224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2026-10-07T05:54:10Z</dcterms:modified>
</cp:coreProperties>
</file>