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3" r:id="rId2"/>
    <p:sldId id="750" r:id="rId3"/>
    <p:sldId id="745" r:id="rId4"/>
    <p:sldId id="751" r:id="rId5"/>
    <p:sldId id="752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42EA70-6F10-48DD-B2BE-2DAEE6410C5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67DAF8-8D87-475B-ABB5-FD87B83441E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2070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158499-B242-4516-A30E-ECE05E48739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BBB625-8426-4F57-A063-8E71F2F9AA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4746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8EB76A-4F5E-4BC0-911F-4A4E0FA459E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61E952-6981-4FC8-A961-677C5F0C7C1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6111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C25A0A-C580-4A90-B0EE-02B4986DD22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2A5D6E-2735-44B7-88CC-E541D20F87E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6646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495315-1DAD-403E-B45F-AD89D4F09B9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27A683-920F-425B-ADB7-FAA16473B61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8409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291B0E-3198-4D57-A05E-BAF035D300D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AE2FB2-AFF8-4E73-AED4-007DBA9448D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8030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824666-0D91-4F8A-97D3-25FF1829966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1A9FC0-B38B-484E-BDE1-D30A3C8694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5615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C70A8B-455D-4335-8C4E-90DE0DC0B51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DD0CB8-DF5D-4A23-8C65-F66879DE213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3853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1277B7-5CF3-41E3-B1D2-696C8FE48BD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2FA6BC-72BE-4B42-9FB8-038C32C6B44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0062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95CEA4-800C-41E5-B36C-5FA63A51C0E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8DAA53-16A6-45DE-9E7F-26DDBB5C647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6102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1C685-2E53-4CE9-8524-E2A3946DEA3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7406CE-C2C8-46CF-90BC-CDAEFBC9FC7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9986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687EF38-DF6E-453B-91C2-1E62B2E1089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8395FAB-C43B-4121-88E5-300FC09AB9A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21031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952A9B34-EC4C-98F5-69FE-DD3CDD0058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49A344ED-5B7B-40F8-0C27-1B2ECB7F8F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66F837C6-FDEB-2C12-33A1-9806D8AC15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04F76E-97DC-E2CB-5637-C16BCDD9FB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Real Estate Agents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F98CA59-4231-EFF1-5697-41FA93D10A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</a:t>
            </a:r>
            <a:b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Referrals from Real Estate Agents.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376FED-8A26-7518-C753-CB3D345F2B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746" y="2789238"/>
            <a:ext cx="2991267" cy="34009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84EAEC2-8255-5E71-B9EB-E910E3394B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777" y="3200400"/>
            <a:ext cx="1951204" cy="882311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4572FE25-581B-D6ED-24F7-75206B0992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1979" y="4376323"/>
            <a:ext cx="25908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AAC01B9-457B-FCB4-8261-DBFD0D7C49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4799" y="5443538"/>
            <a:ext cx="2480402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615E1AB7-CB21-5E27-C9FD-B9C4624332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C69ABCC-767A-4A07-BCFD-823E76632DE7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ACC7DF84-80EB-8CAA-4378-9A8848401F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EF5C36AF-0CCF-FF55-5564-B2DFCFBD3F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B1B969CD-AB0B-60DE-0F09-50888592D9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3048000"/>
            <a:ext cx="3276600" cy="218916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Title 1">
            <a:extLst>
              <a:ext uri="{FF2B5EF4-FFF2-40B4-BE49-F238E27FC236}">
                <a16:creationId xmlns:a16="http://schemas.microsoft.com/office/drawing/2014/main" id="{37DE9F46-C1FB-614A-55F5-E4B220665B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2432050"/>
            <a:ext cx="32766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2521D7F6-AE48-1697-6677-3D1F8F5EC4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2436813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Perform New Home Buyer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Presentations…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8AA5B983-A863-8F78-085F-576FB41768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3463925"/>
            <a:ext cx="53419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Communities and New Homes…</a:t>
            </a:r>
          </a:p>
        </p:txBody>
      </p:sp>
      <p:sp>
        <p:nvSpPr>
          <p:cNvPr id="4105" name="Title 1">
            <a:extLst>
              <a:ext uri="{FF2B5EF4-FFF2-40B4-BE49-F238E27FC236}">
                <a16:creationId xmlns:a16="http://schemas.microsoft.com/office/drawing/2014/main" id="{3C4972B8-922E-60AE-E577-F54F3AE0B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4573588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Chat with the Builder’s online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Sales Reps to get the latest Incentives!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51733CA-DFB2-59A7-D692-0099D0CF50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86FF16B-91E2-9AD9-232B-AED4CD92EF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3BF9C35-C847-1A31-9D2E-AC15D7537F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398" y="5681663"/>
            <a:ext cx="1951204" cy="88231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21EFC6AC-9966-D3E8-0087-BACF77550C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64AC22E2-984B-D059-E3CB-D35F436FE5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7475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</a:t>
            </a:r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Refer me 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Painting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8ADF0C28-A11F-2059-5191-ED21BADD6F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3913" y="2324531"/>
            <a:ext cx="5648325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>
                <a:latin typeface="Tahoma" panose="020B0604030504040204" pitchFamily="34" charset="0"/>
                <a:cs typeface="Tahoma" panose="020B0604030504040204" pitchFamily="34" charset="0"/>
              </a:rPr>
              <a:t> Clients</a:t>
            </a: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, Listings or Rental Properties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2230E0BA-7113-AFD7-517C-BAED9D3F1A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6154" name="Title 1">
            <a:extLst>
              <a:ext uri="{FF2B5EF4-FFF2-40B4-BE49-F238E27FC236}">
                <a16:creationId xmlns:a16="http://schemas.microsoft.com/office/drawing/2014/main" id="{3A12FB16-9455-9C35-0D18-805E5F490F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5825" y="3429000"/>
            <a:ext cx="5498175" cy="1713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600" b="1" dirty="0">
                <a:latin typeface="Tahoma" panose="020B0604030504040204" pitchFamily="34" charset="0"/>
                <a:cs typeface="Tahoma" panose="020B0604030504040204" pitchFamily="34" charset="0"/>
              </a:rPr>
              <a:t>Interior Painting</a:t>
            </a:r>
          </a:p>
          <a:p>
            <a:pPr algn="ctr" eaLnBrk="1" hangingPunct="1"/>
            <a:endParaRPr lang="en-US" altLang="en-US" sz="16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1600" b="1" dirty="0">
                <a:latin typeface="Tahoma" panose="020B0604030504040204" pitchFamily="34" charset="0"/>
                <a:cs typeface="Tahoma" panose="020B0604030504040204" pitchFamily="34" charset="0"/>
              </a:rPr>
              <a:t>Exterior Painting</a:t>
            </a:r>
          </a:p>
          <a:p>
            <a:pPr algn="ctr" eaLnBrk="1" hangingPunct="1"/>
            <a:endParaRPr lang="en-US" altLang="en-US" sz="16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1600" b="1" dirty="0">
                <a:latin typeface="Tahoma" panose="020B0604030504040204" pitchFamily="34" charset="0"/>
                <a:cs typeface="Tahoma" panose="020B0604030504040204" pitchFamily="34" charset="0"/>
              </a:rPr>
              <a:t>Garage Painting</a:t>
            </a:r>
          </a:p>
          <a:p>
            <a:pPr algn="ctr" eaLnBrk="1" hangingPunct="1"/>
            <a:endParaRPr lang="en-US" altLang="en-US" sz="16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1600" b="1" dirty="0">
                <a:latin typeface="Tahoma" panose="020B0604030504040204" pitchFamily="34" charset="0"/>
                <a:cs typeface="Tahoma" panose="020B0604030504040204" pitchFamily="34" charset="0"/>
              </a:rPr>
              <a:t>Outdoor Living Painting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9AD4F6E-21E7-5265-A96D-684EE93E21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6634" y="5409870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 Give Me Your List…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Get a Free Quote!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356786E-0C9B-B928-5D50-70FE4DCAEA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00" y="2421041"/>
            <a:ext cx="3125131" cy="38431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26B8B72-34B9-BB92-C914-1AF2807AD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852159"/>
            <a:ext cx="2235827" cy="1011014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14148CE4-4B18-F25C-1DAC-E3DFF5D56C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563" y="4290491"/>
            <a:ext cx="28194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0CAA172-14A5-BAEF-052F-D81D834822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631" y="5360583"/>
            <a:ext cx="2485265" cy="735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7456</TotalTime>
  <Words>207</Words>
  <Application>Microsoft Office PowerPoint</Application>
  <PresentationFormat>On-screen Show (4:3)</PresentationFormat>
  <Paragraphs>47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965</cp:revision>
  <dcterms:created xsi:type="dcterms:W3CDTF">2015-01-05T15:32:48Z</dcterms:created>
  <dcterms:modified xsi:type="dcterms:W3CDTF">2026-10-07T06:16:21Z</dcterms:modified>
</cp:coreProperties>
</file>