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AFFA82-CAE3-A504-D3D9-9808B86DA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D17A5E-ECB5-4FC3-2DA4-748531B6F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B570D8-7148-5952-1330-ECCF40817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AE7AD93-AAF0-86A3-8D64-E81CD116C0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A6D93FE-8305-FA57-7F31-FB48BABD3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22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D1A5E47-BC06-9999-D4C9-C86CC6309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3" y="5410517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4649788"/>
            <a:ext cx="595550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42741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8EC9C59-E8C8-BEEA-86DF-629345471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274" y="2599831"/>
            <a:ext cx="55667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8D460DC-C53E-EE4D-8BC5-ACB651F27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684" y="3783612"/>
            <a:ext cx="556672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BE24530-95EB-0D11-2E95-44E3EB5C5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8" y="5356568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F3B9A1-DCCF-0EFD-007F-9B7186359A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7" y="2696742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4AA583-7FE5-EDF6-D9CE-1A7D07C7A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81" y="3029681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A434545-163E-AF09-51F8-18113C3BF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45" y="434148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3E705C-8F49-5E5B-074C-DE12E2EF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38" y="5644845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228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2024-04-02T04:09:50Z</dcterms:modified>
</cp:coreProperties>
</file>