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3A026-9B2A-3598-A982-957A838B4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B8167AA-3AE8-B4DB-3970-746F26084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F3068E-C930-7332-7D24-700B8A4D7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0C0A25-006F-C382-48E6-6F455BFA38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1E61337-3926-19A6-CE5F-68F11490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49018A1-3582-6DB4-52F8-40994213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B4F110E-4D3F-DA44-D0D6-BB02757CA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2" y="2493240"/>
            <a:ext cx="562451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86A01CA-E6FD-0490-6216-6D9127F3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5" y="3613423"/>
            <a:ext cx="562768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Free Moving and Junk Hauling Services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91707-BED0-7EEE-514E-AD5AB212F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08" y="2514600"/>
            <a:ext cx="3149205" cy="37410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2593B2B-E06B-4A37-2DF0-E7EAEE41B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E8CA30-155B-7B18-FAA1-A120A25800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67F839E5-3DCF-7C6B-B64A-E01E2F09D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DB7C51A-17A7-EE7E-98A1-7D54451FB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9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7454</TotalTime>
  <Words>237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2026-03-06T16:53:03Z</dcterms:modified>
</cp:coreProperties>
</file>