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Dealers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0BCEC-872F-7A14-9BA6-EADC6C7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77" y="3017172"/>
            <a:ext cx="1188704" cy="1188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F2FE00-7F89-CF63-FC0A-6F0FB6339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837" y="5553075"/>
            <a:ext cx="1076325" cy="1076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Security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Home Security Systems…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Home Security Systems 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For a Free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B8C827-5BD4-A6C2-E02C-C352501C3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01883"/>
            <a:ext cx="1210400" cy="1210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7515</TotalTime>
  <Words>216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2026-10-07T05:21:30Z</dcterms:modified>
</cp:coreProperties>
</file>