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8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D8211-9455-466C-92A8-8EA59AB8CD5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6718A-F3BC-4EB9-98A2-CBB80F0A361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4602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25ED2-C28C-4EF5-9D94-F3B1EA6E2F6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FAD6F-EF96-4B1D-92AD-2CEEAD087AE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1051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F2D15-AEB0-4566-B154-698D3DFEE5B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DC4BC-D804-46E0-95A3-02D3BCF03D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8771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E0D29-21DA-42DC-A2A5-C29AFC60256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29121-6BD3-4F46-8336-D1E581A1747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9708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5D2B-3C57-4E93-A63F-9DEF9618CB8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F3AE7-55E9-43CA-9A12-D765490BBA7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3948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E8E4F-67D7-4492-A8A2-55E2683E544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8F7AF-08A3-4F1F-97A3-3318A59B459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78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63FD4-5AB1-4769-AC0D-123E9A1A546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05E3A-3E58-4132-8335-02BBF346888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7990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F6782-2A4B-4C49-AA07-CE9027C2561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81B91-5BBA-4857-BA06-66A3B022842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0710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3608A-779A-40A2-AF41-21B7F297C5C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F0532-11F9-46C5-B2C6-FAC1AF92582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2559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46BB1-8489-46B6-B8ED-DA6BA914F9B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B407F-7E0A-4896-A6BD-9F83366FB79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443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0A2E7-D68B-4DBB-92B0-A9D846B9A4B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E42378-9292-4869-8ABE-4BA70D3412D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0769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BED32C-90D0-4B51-90A0-76C8A663F9C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B681492-114D-4408-BCD3-B67874004DA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5364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8C0EEBE-4E3C-80EF-EC80-F80C94CB96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4510EC46-AED6-AB6E-FF53-06F786EB5A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98288B22-C0C6-8FC6-F29E-BF1BC140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3C0E4A5-F4A8-03AF-F5BF-4DBF13B689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9825A75-3452-352D-C7CB-0D846784D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</a:t>
            </a:r>
            <a:b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Referrals from Real Estate Agents.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A094D4F-EBE5-E6B8-1366-280AA4B005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796" y="2789238"/>
            <a:ext cx="2991267" cy="34009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B6890A0-33B7-EDE5-79A6-74CFC2FDAB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091" y="3181089"/>
            <a:ext cx="2253628" cy="810515"/>
          </a:xfrm>
          <a:prstGeom prst="rect">
            <a:avLst/>
          </a:prstGeom>
          <a:ln w="57150">
            <a:noFill/>
          </a:ln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2AD81F43-735F-C9CE-24FA-636A21A181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691" y="4383454"/>
            <a:ext cx="2657474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22C9AB6-BA70-8E8E-BD2E-3C380ABA1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450669"/>
            <a:ext cx="246186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E3D59DB8-F8EA-672B-F684-492CFDC1D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C75D6C-618C-E43D-654A-69632BD225A9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E7F53D31-D5D9-947A-C64B-9C8501C0A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B0F9583C-6A9F-7E5D-D5CA-A9FCB980F0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63BD3B07-EC21-0F7E-ABB9-5F5E651D8A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D5B7A272-1E77-7B02-4B60-AE7F7DE05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D9D80537-B44B-01B2-B4E7-957939791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04B45F7F-B6C2-EBAC-DD7B-D05534CE4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35B5F759-3351-C546-E8BA-B20CDEC0F2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4106" name="Title 1">
            <a:extLst>
              <a:ext uri="{FF2B5EF4-FFF2-40B4-BE49-F238E27FC236}">
                <a16:creationId xmlns:a16="http://schemas.microsoft.com/office/drawing/2014/main" id="{F316F37B-0B66-5D23-6162-7719364969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7470" y="5825743"/>
            <a:ext cx="2617122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EA5D9B1-52D9-747E-6524-F996E0BA60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937" y="5678933"/>
            <a:ext cx="2432126" cy="874712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E235EA3-6088-AF3D-3109-45DA1DF3F2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5864986"/>
            <a:ext cx="2617122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403DD888-2AAF-381E-C582-C2D2BA9FAF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DD4168E-BD9A-BF78-0772-2A45CF65D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we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</a:t>
            </a:r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Refer us Fence and Rail </a:t>
            </a:r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CA4B49B1-1EB2-447A-B0E9-26EB891394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3780" y="2445096"/>
            <a:ext cx="539022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Homes, Listings or Rental Properties that need: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FFDBA6A1-A348-490F-149E-50E31FDEA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DCF794D-6992-37D4-861A-D193BF24658D}"/>
              </a:ext>
            </a:extLst>
          </p:cNvPr>
          <p:cNvSpPr txBox="1">
            <a:spLocks/>
          </p:cNvSpPr>
          <p:nvPr/>
        </p:nvSpPr>
        <p:spPr bwMode="auto">
          <a:xfrm>
            <a:off x="3753778" y="3497847"/>
            <a:ext cx="5390221" cy="1759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Vinyl or Wood Fencing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Dog or Pool Fencing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Gates or Entry 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Systems</a:t>
            </a: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Aluminum Fencing 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80C533F-0136-8B02-AA9C-36264C1F1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5141" y="5429570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Consultation!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DA0B23-16D8-AF46-7017-DFEAA9558E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380" y="2514600"/>
            <a:ext cx="3200400" cy="37709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C595FFA-207A-8A12-3353-A50DBE7618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092" y="2958640"/>
            <a:ext cx="2404976" cy="864947"/>
          </a:xfrm>
          <a:prstGeom prst="rect">
            <a:avLst/>
          </a:prstGeom>
          <a:ln w="57150">
            <a:noFill/>
          </a:ln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91A5525D-AEF6-BD49-FB15-3C122B0866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879" y="4267626"/>
            <a:ext cx="2819401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28ACC24-1110-CA65-C80B-9715206FF2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199" y="5429570"/>
            <a:ext cx="2461869" cy="666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7470</TotalTime>
  <Words>217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966</cp:revision>
  <dcterms:created xsi:type="dcterms:W3CDTF">2015-01-05T15:32:48Z</dcterms:created>
  <dcterms:modified xsi:type="dcterms:W3CDTF">2026-03-06T14:59:54Z</dcterms:modified>
</cp:coreProperties>
</file>