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D8211-9455-466C-92A8-8EA59AB8CD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718A-F3BC-4EB9-98A2-CBB80F0A36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60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E0D29-21DA-42DC-A2A5-C29AFC6025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9121-6BD3-4F46-8336-D1E581A174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0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5D2B-3C57-4E93-A63F-9DEF9618CB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F3AE7-55E9-43CA-9A12-D765490BBA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94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E8E4F-67D7-4492-A8A2-55E2683E54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F7AF-08A3-4F1F-97A3-3318A59B45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7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63FD4-5AB1-4769-AC0D-123E9A1A546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5E3A-3E58-4132-8335-02BBF34688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99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6782-2A4B-4C49-AA07-CE9027C256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81B91-5BBA-4857-BA06-66A3B02284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71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608A-779A-40A2-AF41-21B7F297C5C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0532-11F9-46C5-B2C6-FAC1AF9258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5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6BB1-8489-46B6-B8ED-DA6BA914F9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407F-7E0A-4896-A6BD-9F83366FB79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443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0A2E7-D68B-4DBB-92B0-A9D846B9A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2378-9292-4869-8ABE-4BA70D3412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76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5ED2-C28C-4EF5-9D94-F3B1EA6E2F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AD6F-EF96-4B1D-92AD-2CEEAD087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05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2D15-AEB0-4566-B154-698D3DFEE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C4BC-D804-46E0-95A3-02D3BCF0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77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BED32C-90D0-4B51-90A0-76C8A663F9C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681492-114D-4408-BCD3-B67874004D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36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C0EEBE-4E3C-80EF-EC80-F80C94CB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510EC46-AED6-AB6E-FF53-06F786EB5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98288B22-C0C6-8FC6-F29E-BF1BC140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273D76-5531-0AFD-87FE-BCD6DC6AC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A2F017F-A6C3-D319-CBD0-D9E5335C3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569EE5-8786-EA4D-6F82-191DC4900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81EC91-2524-EBD8-CD75-ECF2D7FBB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0E71C50-C462-5C6A-B023-0BAA15479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91" y="4383454"/>
            <a:ext cx="265747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515FF58-BE34-6020-FC46-74146FCEE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50669"/>
            <a:ext cx="246186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3D59DB8-F8EA-672B-F684-492CFDC1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C75D6C-618C-E43D-654A-69632BD225A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7F53D31-D5D9-947A-C64B-9C8501C0A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0F9583C-6A9F-7E5D-D5CA-A9FCB980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63BD3B07-EC21-0F7E-ABB9-5F5E651D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5B7A272-1E77-7B02-4B60-AE7F7DE05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9D80537-B44B-01B2-B4E7-95793979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04B45F7F-B6C2-EBAC-DD7B-D05534CE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5B5F759-3351-C546-E8BA-B20CDEC0F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4106" name="Title 1">
            <a:extLst>
              <a:ext uri="{FF2B5EF4-FFF2-40B4-BE49-F238E27FC236}">
                <a16:creationId xmlns:a16="http://schemas.microsoft.com/office/drawing/2014/main" id="{F316F37B-0B66-5D23-6162-771936496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470" y="5825743"/>
            <a:ext cx="261712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5D9B1-52D9-747E-6524-F996E0BA6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78933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35EA3-6088-AF3D-3109-45DA1DF3F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5864986"/>
            <a:ext cx="261712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03DD888-2AAF-381E-C582-C2D2BA9F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us Fence and Rail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608" y="2407235"/>
            <a:ext cx="57912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718718" y="3354562"/>
            <a:ext cx="510540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Vinyl or Wood Fencing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Dog or Pool Fencing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Gates or Entry Systems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Aluminum Fencing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0C533F-0136-8B02-AA9C-36264C1F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2B3B38-7338-3EA0-9D1A-9DE11A63D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2913E3-E38E-E8F8-1C35-2FD1414C1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B23BE02-FF28-4E19-4CFC-91E215720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13E26E-1EBE-4F36-EDAF-62A3F4AD1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7467</TotalTime>
  <Words>211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2026-10-07T12:50:07Z</dcterms:modified>
</cp:coreProperties>
</file>