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54A4D-DE1F-4404-B386-37A43F54740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1AB40-2527-4729-BEE4-8DC42A0EF0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19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4B9CA-5127-47C9-AD5B-7BEF2505399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6BE7B-EDFD-49C8-BEA0-008D3334846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6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8D09D-A4EF-438A-8D74-986B14D26ED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F547E-9644-4135-A78E-41AB808E9D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9318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668B8-4519-474B-9505-3080B723C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38AF2-E67C-4BCF-8C11-E24D998D964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477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3CD75-5F80-4637-97A5-F3EDBBC74F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7537F-B19F-48EB-AC02-EB6DFFCF7C1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456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56485-2619-4271-9E9F-E18C8CB61D4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00D1C-22BD-4611-8466-E27869FEAEB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92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F3D78-AEEB-41CF-B646-85448B6C27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4679C-44E3-431E-A1EE-CDAD6CFABB0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80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730CC-2633-4129-8F76-CB5614208C7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76A43-7190-4A5C-A9D5-1BD6D87230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85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E212E-04F2-4D4F-AED6-E35F0E3471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AB2A3-99C8-49EF-B9C2-859E9B0FB9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55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4FD49-F8B0-4A29-9C5D-398394A5B4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EBA30-D93A-41C5-8251-DB1FB3D4635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16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A54B2-771F-4364-99D1-CA20F1E54AB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7155A-AC91-4BB7-8101-521C37802B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254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45C9B1-4CBD-4491-B1A1-3742C614A00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62C52BC-4309-4103-9371-3F61994F5CF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71380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7E1AC404-143E-A04A-684A-EE821EB1B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00D67EF1-8F06-7848-A8E6-64C6FCBCC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3A8FBF14-D8A5-E7CB-B67B-DBFCE6E97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78D8AB-67E4-2DAD-D92F-A4044288A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DAFEAF-0F4B-505E-EF02-829696075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AEC9BB-4404-563C-0904-CE62DCFEB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33" y="278923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E77D5D-7A95-55AA-F727-78659B503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016" y="2971800"/>
            <a:ext cx="2255101" cy="13208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298CDAF-E444-292E-320E-7716FFE23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472" y="438769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D08A49-E728-DC1D-94C2-6E090A454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9363" y="5383864"/>
            <a:ext cx="2522403" cy="62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F4B800C-9316-DE6E-4824-113414166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40206D-EB6A-572E-EB59-C721032EB4A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79F3DBF0-BEDC-0494-3A1D-BBAA2DDC9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30241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B27A36FB-91D3-AFDC-3CD3-301988676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A63F8C1F-997F-D6F2-1348-FFBF37920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D7C45E51-AA48-4F00-3387-044CA5E77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DCCBDDAA-0922-FEAB-280E-FDEC8F2CD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4774F87-BB83-14C6-DCBE-C43723B80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40FE9CAF-DBC9-F7EC-B2FF-821536155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6E5DC9-B6E4-DBB1-E848-60E29D395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718" y="5502275"/>
            <a:ext cx="2008564" cy="117644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B2EC695-C6D0-F724-0B90-A00D91420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D02644-45E0-FCEC-5A82-DBBDED2FE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0615FCA-6A15-D090-7E3C-7842645CA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E647475-E300-4E06-BF2A-EE9BB7B48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716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Moving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639C2218-3382-E210-05F3-311766C28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7301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FBC901A2-6528-E545-0258-01E157357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373533"/>
            <a:ext cx="5638800" cy="97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or Properties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that need: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EB4D35-BEC3-933C-8A6A-EA42BDD2811C}"/>
              </a:ext>
            </a:extLst>
          </p:cNvPr>
          <p:cNvSpPr txBox="1">
            <a:spLocks/>
          </p:cNvSpPr>
          <p:nvPr/>
        </p:nvSpPr>
        <p:spPr bwMode="auto">
          <a:xfrm>
            <a:off x="3505201" y="3568056"/>
            <a:ext cx="5638799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Moving Services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Junk Removal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ctr" eaLnBrk="1" hangingPunct="1">
              <a:buFont typeface="Arial" panose="020B0604020202020204" pitchFamily="34" charset="0"/>
              <a:buChar char="•"/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Packing Assistance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 Staging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7B172D-E88A-C7F6-EBFA-FB7A6B00E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781" y="543598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Us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Quote!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4CD08C-348F-1938-2FD8-A101CE592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04800"/>
            <a:ext cx="3200400" cy="38018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224D82-38BC-4259-8CDA-FD70D7367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768577"/>
            <a:ext cx="2255101" cy="132084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34D8A73-24C2-105C-5AFF-B0564CC9D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306" y="4349106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6DA3206-618A-21BE-1B9C-0927E80E7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197" y="5442724"/>
            <a:ext cx="252240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7455</TotalTime>
  <Words>206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965</cp:revision>
  <dcterms:created xsi:type="dcterms:W3CDTF">2015-01-05T15:32:48Z</dcterms:created>
  <dcterms:modified xsi:type="dcterms:W3CDTF">2026-10-07T07:34:31Z</dcterms:modified>
</cp:coreProperties>
</file>