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72881-D897-DB19-0185-74B829657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4" y="2809876"/>
            <a:ext cx="2850599" cy="34112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929533-9965-3DDC-CFAF-330831E1A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54" y="3162556"/>
            <a:ext cx="2286319" cy="96215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03918A-ED15-F7BD-ABA2-D40558E37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414" y="4319207"/>
            <a:ext cx="285059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60CDE16-C6BB-36B8-9AE7-9D49C56A4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513" y="546464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9240F0-2120-95EE-A873-F67E5B59D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Outdoor Living Features…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Outdoor Living Features 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55828-7C6A-76ED-95AD-2991E359B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92" y="2552592"/>
            <a:ext cx="3247704" cy="3886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EE67BB-A0CA-98E4-C41D-EA6706A06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84" y="3005017"/>
            <a:ext cx="2286319" cy="96215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73480C5-5D2B-CFDD-7BA6-63EE0A174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" y="431201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A5D20A5-A9E2-42ED-CE79-702E1DA87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05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217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2026-10-07T05:25:22Z</dcterms:modified>
</cp:coreProperties>
</file>