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a two-sided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51D7D0-382E-8BFD-9FF2-5886DA53D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22" y="2746410"/>
            <a:ext cx="2759991" cy="345906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F5FAC0F-3622-3405-0AC2-26701B933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517" y="443703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EA50EAA-74CF-4B68-F90B-032B29ADC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1917" y="5461829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7CC322-78D8-108A-F13B-2D140236D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04" y="5581578"/>
            <a:ext cx="1914792" cy="1028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1 Year Canopy Lawn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Care Package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862" y="5334000"/>
            <a:ext cx="4465638" cy="1046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C4625C-3B0D-BC68-AE8A-9CDD9CE6D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81" y="2376805"/>
            <a:ext cx="3194517" cy="400365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0F15404-83D1-83DC-F6B2-6B083FCC5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39" y="436100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3A8174-402F-8865-0829-422282E33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976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7478</TotalTime>
  <Words>241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2024-10-28T22:43:39Z</dcterms:modified>
</cp:coreProperties>
</file>