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Construction Manager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provide your Roofing Services for a Builder’s Construction Manager.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968C8E-54FB-B46C-296C-DD68C50B7140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D13705-93A1-131E-6095-7BAAFCD95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Roofing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7483</TotalTime>
  <Words>208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980</cp:revision>
  <dcterms:created xsi:type="dcterms:W3CDTF">2015-01-05T15:32:48Z</dcterms:created>
  <dcterms:modified xsi:type="dcterms:W3CDTF">2026-10-07T05:44:42Z</dcterms:modified>
</cp:coreProperties>
</file>