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54A18-7947-48B4-8308-CD359AD70BF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CD9E7-BD28-4FAF-82EC-0353A3AE75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08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E7D83-A45D-4B62-AC0E-D5DC9011F2E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84C39-A7C8-4E7B-B515-47779E6720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36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B7B2C-DAAD-4EAB-BD71-72DF8315F59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E573C-8159-45ED-BC53-C567AD8CCD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31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929A5-EA04-4CA1-9525-AFE2E59AE19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699B-8815-4E22-9384-DA97CD0D882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09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8BC6-8C56-458F-97B6-E7CDFBE908A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06D3D-1FA1-4009-BCD8-14500381C8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15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54AA2-B631-45CB-AE0F-9B3695DB2E3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897D3-3EA1-443F-99AD-C956101377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98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4E4A9-5C07-418E-95C2-96AB001A670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53CB8-0674-4E13-9EC5-E6C73F6D31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5318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E65BC-3AAC-4153-BAAE-FB714CE350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D5B9F-2B9C-4BE8-AFA4-39CB7F226E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88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56311-50B2-4048-8096-8FCB6A0D23D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FB583-EB6A-49AF-8DBC-57C04ABA0C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32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FAE36-C624-4EE0-9CA4-B45ED26A04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2F3DD-DB26-48D0-9B86-D5512FC855E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002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3B520-B448-42DD-9C4F-BC49CD0BC08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2EF17-798D-4F2D-BD69-652E435A1FC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51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038B7B-A3C0-4447-818F-3EA23E7A763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A32440E-D793-4B40-9D3F-0783DE1DDD7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156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7D0B7DD3-5023-3F98-07CE-5D549A66F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329E3BD2-2012-0F64-EFDC-1B8690BE0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E9E4A8A-3927-1B1E-D29F-6308769C3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E99AB7-E008-21CA-4AED-F3E5A43F0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5437DBA-BD5F-EAC2-B15B-E3B4E2A23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150861-52D2-11E5-9EDA-6CF2E876E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26" y="2643055"/>
            <a:ext cx="3260449" cy="37069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B690B6-F58F-DCF3-52B3-08886D9F7B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96" y="2969875"/>
            <a:ext cx="2422707" cy="125128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D59F351-ECE3-945F-9D1B-79B583528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711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2533E48-ECD0-504B-94AD-9D3B70DDB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246" y="56388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1D8A94E-EBDB-E326-42D0-E05D6A1F9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DAAB2FF-B922-A335-1759-159E5E1F98E3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246FC0C-3E5A-B023-4E66-2EE0C1425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AA5B9D-CBE8-D136-0406-6F31C7F32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0293A6EE-D053-9F78-BD03-5D43640A7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C282E845-74E7-168D-59F2-ED6735B8D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2789FD2-599C-A479-B519-DA3C99E95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D320784-C686-6CBF-0133-19B67F544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8118C96C-F732-ADA9-98F3-BD859638B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EEF55D-40EA-971F-BF97-EF01E23981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7F03E7-4199-1B93-7806-E763E048B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3DA491-F236-E248-D8B8-EB7F43E62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90906FD-7186-E100-51A3-1AC4126E9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04596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6212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3F32517-D3DC-05C3-DCE5-33A5E06F3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3231" y="2438400"/>
            <a:ext cx="5490769" cy="2477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Conserva Irrigation System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25C926-DE85-8EAC-0B8D-C785ACE20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86" y="2514600"/>
            <a:ext cx="3260449" cy="37069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6202C39-D635-F5A3-E871-EC2E13B8A6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56" y="2803356"/>
            <a:ext cx="2422707" cy="125128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82EA50B-FE4D-64BF-D8ED-8E5036C99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271" y="4244048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E090A5D-BD4E-8239-77ED-297154C81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096" y="5505328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C0E53C-9E41-482C-5BD7-3B0E70DBD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798" y="5078754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7471</TotalTime>
  <Words>241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2026-03-06T16:46:26Z</dcterms:modified>
</cp:coreProperties>
</file>