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921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1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7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17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88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75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3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854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73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59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35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702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EE1EE4-7C4E-6CF3-2926-8103E82BF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04CB8B9-3666-DF46-EE30-09F603254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59F2B7-B1FB-3AE7-6F10-0A4144AAA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930119-96A8-E9CE-F43E-221D60A9A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EB426A-06CF-7D10-CD2E-CAA35F6DA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1B6AE66-3CF4-CD26-3895-D35AEC36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B3FFDA-38D5-D717-49B6-C55D1D2A7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463984"/>
            <a:ext cx="2362200" cy="121562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7DECF37-39F8-F0F4-D3D9-1396A7B5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3F962F-CCC1-0DA8-6DC9-131D1EDEA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7" y="2591345"/>
            <a:ext cx="541020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3659872"/>
            <a:ext cx="5410204" cy="149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Repairs or Maintenance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Interior or Exterior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Inspection Report Work… Resolved!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79" y="5468906"/>
            <a:ext cx="4618036" cy="96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6A2E36-63A6-27F7-D27A-7C5CD72D5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078" y="551853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Us Your Punch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a Free Estimate!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B1C7CD-F4A5-3E6C-D248-EDCB86FA5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62578D-42B5-C417-0DF0-8AC1E1E6B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FFB362-A2FE-8B9D-05C9-1CD09E8A9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AB70A3F-BF6D-3E32-7B48-DC53BE685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7451</TotalTime>
  <Words>214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2026-10-07T05:17:58Z</dcterms:modified>
</cp:coreProperties>
</file>