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83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10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07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06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8361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894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025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014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869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6022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0475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8298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3500" y="5502751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977A466-4BD1-32EB-6C44-546ACA7B5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A283AA-C732-F8AD-7979-CEFE3AA85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ED39C-9661-A179-449E-07EBF0D00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783633" cy="3298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733E19-D56E-6617-E4AB-584EDB1A2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9" y="3124200"/>
            <a:ext cx="2259914" cy="79863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4D13E34-8935-5B34-5C2A-C36240357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1646" y="426010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A35C47-BF9D-61F9-B771-6A039FDF6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14" y="5327320"/>
            <a:ext cx="252240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658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C0822D-CCEC-168D-6E65-CC0430FC5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84826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603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Concrete Coating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64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026962-C598-F301-C0FD-7E87E2BC6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0770" y="2374998"/>
            <a:ext cx="5593227" cy="269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DEE3730-8E07-0952-38B7-88879634C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567" y="5211972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702C3B-FD3B-A981-B7F5-3239B3ACD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93" y="2700097"/>
            <a:ext cx="3084007" cy="36546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84F4FE-E274-BD0E-0D0D-802C7872D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20942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EC19FB6-3BF2-EE3E-EE92-17F9005A3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02" y="423951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089A92-2AD0-AFB0-9082-CF5028E80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193" y="5651247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238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2026-10-07T07:26:50Z</dcterms:modified>
</cp:coreProperties>
</file>