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D0577C-61C2-2D94-A01D-877EBE68E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6D7F7B-444A-B3B7-BDA8-F746C4BC53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72129"/>
            <a:ext cx="1948018" cy="95310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F5EFE56-7FEF-2AC1-947D-FA835F891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839D399-A314-94AD-1F97-638CCD58D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E63322-7D81-BABF-8261-19EE128F68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Custom Closet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517304"/>
            <a:ext cx="5486401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0ABD0F-5C11-640B-A15B-12C65BAC9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3677704"/>
            <a:ext cx="548640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Storage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EEE3AB-65A2-7EF0-0D52-56C096CD1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78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718DA5-52FF-48E0-12A9-F988B993E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78844C1-0887-7D85-33EC-56C93AA885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41" y="2908859"/>
            <a:ext cx="2267028" cy="110919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2C68D7B1-2731-243E-15BA-60005E4FF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42372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0E12DEB-4A60-993E-8599-8D85A728C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7481</TotalTime>
  <Words>237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2024-04-03T13:37:29Z</dcterms:modified>
</cp:coreProperties>
</file>