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943F2B-02EE-4482-2133-832BAD5B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4452-F3D3-657E-ECF7-53251B307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A6958F-ABB0-35D7-AE48-2B3E9E4ED1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63" y="2709614"/>
            <a:ext cx="2953162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7055573-1570-A37A-3F87-8A8AE4D17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544" y="4518820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9388A3F-572A-2D2C-3522-E85F88F8B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944" y="55435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A8E1F9-2CF9-56DF-5713-A89F262972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63" y="5584939"/>
            <a:ext cx="1814649" cy="9737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Insulation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285F81-A912-C46D-4F31-F82060B81F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492" y="2590800"/>
            <a:ext cx="3128914" cy="37849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C7BDCB3-E680-228E-57FB-6C4D6DF46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449" y="4582007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691BE32-C58C-E9F9-F954-01E349E4D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884" y="554446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B299604-C008-C99C-C9F0-917FEACDE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Home Insulation Contractor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 Custom Homes…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Quality Installation/Licensed &amp; Insured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Experience with Large Projects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Brand Name Products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7477</TotalTime>
  <Words>220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2024-10-29T01:10:45Z</dcterms:modified>
</cp:coreProperties>
</file>