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54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F956-B3ED-4FAB-8506-5523389D05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51F98-772F-45DB-A044-A87B708542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74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D4215-9413-45F4-9088-160DE1938AA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C588D-32EE-41EF-92D3-CFB1E9BA7D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597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9B9C1-B7EE-4BF8-898D-FA9E8A94547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E62BE-AB1F-4843-8129-EF8FC92326A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14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6A3B5-45DE-4F18-800A-B821EFCCC39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2A9E1-4019-4C21-BE3F-C06F5474AC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66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DAE21-665E-4405-BBA3-150A56E08C8C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DEFEF-E111-4FC8-8402-4801641319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1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88D4A-F372-4A2B-93E3-90962409017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11326-D5A5-47F1-A3D0-85C10F6EC7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8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BEAF4-01E6-4EE7-A435-A2C6F716E7E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E2938-009E-41DD-AA09-B4753D1F60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14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FF29C-17DB-47F9-B571-62AB76681D7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50EF6-0ED0-4D30-BDBE-B20485CEF2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14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92B0-C1D0-4E9B-976E-B6BE799941F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F7CA2-B7B1-4087-AF77-FC8879C8A1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35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3D664-C65B-4DD5-B7FC-37910E22BEB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F501B-AEA7-454C-B1F7-9BEC98BC1D4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38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43B40-A3BB-4AC4-B2B9-0FB0C6408F1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EC770-7052-4EC4-90B9-BFB48D7132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117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BF81AE-95DF-4AA6-89E1-9F06C670BEF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3AF4FC6-17CB-4C2F-B4D0-AE9EA8C2F7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3279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6943F2B-02EE-4482-2133-832BAD5B5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Manager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C514452-F3D3-657E-ECF7-53251B3074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C35AD70-29B6-4E3A-D240-1FE4E24689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065" y="2724245"/>
            <a:ext cx="2811924" cy="3524155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2815DCDA-00D0-7F96-7298-CB1EC3A40E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527" y="4475944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F31EAB2-B13E-94FD-10F6-A32C2C5AE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8927" y="5518149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6473721-136A-6D2E-309B-C98C99AD7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6A5F3194-E531-F89C-D50A-E6E654CF0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5FDA354-3208-6A0F-6E24-87400A8D4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F0AE7588-AACA-25E3-DF7A-9CD1EA6386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009C3AD-9267-949D-6702-0AE7591DE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8F6D13C-495F-A47F-A509-FBA70D2AC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A15376F-852D-A1CE-6C0D-BF7711C83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89FB54E-31AE-B042-CA07-0D3E41C3C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9A264C1-773E-8A5F-E688-9A0FC907E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5396F08-1F50-47DA-C63D-727F6CACF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8888A85-CB80-C706-ED69-E832460870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604" y="5581578"/>
            <a:ext cx="1914792" cy="102884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105DBDB-C9A7-6B5A-DF62-4EB34EBA5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Lawn Care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48CE5AF-B701-D223-7452-A1630FB97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7980" y="5505071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Quote!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293F5BE-526B-1C0C-2133-16774E20BB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145" y="2514600"/>
            <a:ext cx="3080834" cy="386117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AC44E377-EB28-C317-020A-6B2A3900A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094" y="4467054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022A862-9C9A-1653-39F8-496746707C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580" y="558321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272FBC9B-52BE-F351-77A1-4E3DB5EDC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6" y="2376805"/>
            <a:ext cx="5486401" cy="3033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Professional Lawn Care Treatment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Model Homes, Inventory Homes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and Custom Homes…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Fertilization &amp; Weed Control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Lawn Aeriation &amp; Seeding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Tree &amp; Shrub Care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7475</TotalTime>
  <Words>217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972</cp:revision>
  <dcterms:created xsi:type="dcterms:W3CDTF">2015-01-05T15:32:48Z</dcterms:created>
  <dcterms:modified xsi:type="dcterms:W3CDTF">2024-10-28T22:51:41Z</dcterms:modified>
</cp:coreProperties>
</file>