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53A267-98C4-9D04-92AB-EAC28DB7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29149A-8775-EE71-A8CD-1E7D3ADE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E6485A-477E-ACB4-B473-E06FDCB1D3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709614"/>
            <a:ext cx="2991267" cy="35723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D443447-DAC9-CA01-0E58-37CBF136F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507" y="4348553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A93D2D8-0BE7-EB46-EB16-FAECB2781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133" y="5503573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044817-4D30-4175-2FB4-1F4BC1CF8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413" y="5470525"/>
            <a:ext cx="2807536" cy="12612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Bath &amp; Shower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301" y="2520155"/>
            <a:ext cx="54494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 new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F3C5F57-D40B-CFC3-1221-DC13A549D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195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CDF7735-9F2C-91CD-7272-B1D0902B6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6" y="3643150"/>
            <a:ext cx="548059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Walk-In Tub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and Shower</a:t>
            </a: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F9FB9D-D8D8-EC0F-D182-F0ACB945A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34" y="2587375"/>
            <a:ext cx="3172154" cy="378840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8ADEBAF-067F-81C1-F7DA-6E84358F8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194" y="4367188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3A50AF-4A8E-C920-1F17-D5F166488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211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7470</TotalTime>
  <Words>233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2024-10-29T00:35:23Z</dcterms:modified>
</cp:coreProperties>
</file>