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10/26/2024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53A5027-46C3-9004-FE89-60C5114DFC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167" y="2735929"/>
            <a:ext cx="2819433" cy="3519744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89D7CC77-51DD-98E1-BE92-E7D17A9727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599" y="4671377"/>
            <a:ext cx="2514601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3921A82-DE57-1066-9CD0-F8D82F6D5D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167" y="5610542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Window and Door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77A33AF-3E17-F15E-7C8A-50C899B56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292697"/>
            <a:ext cx="4038600" cy="40560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Windows and Doors for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New Construction</a:t>
            </a:r>
            <a:b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</a:t>
            </a:r>
            <a:r>
              <a:rPr lang="en-US" altLang="en-US" sz="22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Resale Homes…</a:t>
            </a:r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Me for a Free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Design Consultation!</a:t>
            </a: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9659CB4-ECA8-8BD9-827D-8384D5EED9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560857"/>
            <a:ext cx="2819433" cy="351974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ED64031-E083-4200-D0D2-6A0E71F48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526012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B0E905F-327B-9AFD-26E6-6014837F9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167" y="5334000"/>
            <a:ext cx="2819433" cy="591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7551</TotalTime>
  <Words>164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971</cp:revision>
  <dcterms:created xsi:type="dcterms:W3CDTF">2015-01-05T15:32:48Z</dcterms:created>
  <dcterms:modified xsi:type="dcterms:W3CDTF">2024-10-26T05:35:56Z</dcterms:modified>
</cp:coreProperties>
</file>