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5F956-B3ED-4FAB-8506-5523389D05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51F98-772F-45DB-A044-A87B708542B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74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6A3B5-45DE-4F18-800A-B821EFCCC3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2A9E1-4019-4C21-BE3F-C06F5474AC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66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DAE21-665E-4405-BBA3-150A56E08C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DEFEF-E111-4FC8-8402-4801641319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15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88D4A-F372-4A2B-93E3-9096240901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11326-D5A5-47F1-A3D0-85C10F6EC7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8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EAF4-01E6-4EE7-A435-A2C6F716E7E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E2938-009E-41DD-AA09-B4753D1F60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141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FF29C-17DB-47F9-B571-62AB76681D7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50EF6-0ED0-4D30-BDBE-B20485CEF2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14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192B0-C1D0-4E9B-976E-B6BE799941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F7CA2-B7B1-4087-AF77-FC8879C8A14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35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3D664-C65B-4DD5-B7FC-37910E22BEB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F501B-AEA7-454C-B1F7-9BEC98BC1D4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8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43B40-A3BB-4AC4-B2B9-0FB0C6408F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EC770-7052-4EC4-90B9-BFB48D7132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11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D4215-9413-45F4-9088-160DE1938A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C588D-32EE-41EF-92D3-CFB1E9BA7D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959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9B9C1-B7EE-4BF8-898D-FA9E8A9454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E62BE-AB1F-4843-8129-EF8FC92326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14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BF81AE-95DF-4AA6-89E1-9F06C670BE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AF4FC6-17CB-4C2F-B4D0-AE9EA8C2F7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83279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6943F2B-02EE-4482-2133-832BAD5B5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Manager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C514452-F3D3-657E-ECF7-53251B307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Licensees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Builder’s Construction Managers.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DA8C71-E48C-EB79-B3A0-A216460718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79713"/>
            <a:ext cx="2991267" cy="34009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05E89E5-CBE9-E358-2F59-2ED022E0A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933" y="442179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0B39835-1B6F-FD80-CFF0-E612C3182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08438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5A58D9-9D73-18A2-4220-9130CB4A0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91" y="3124200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6473721-136A-6D2E-309B-C98C99AD7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6CAF48-C52E-B475-8CF5-1873A7B596B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830FA388-DC8D-65B0-C1FB-CFF610706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AC5E8177-EA24-9FEB-CB54-8FDEFFB37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79AFD320-992B-0FF5-F363-73A0D3844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B1188E97-CF25-AA2C-15F2-B09A15836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4649788"/>
            <a:ext cx="58785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B48C1ED9-363D-4197-D119-13224FF1F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2352675"/>
            <a:ext cx="594106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6FFFE78-3F92-396B-1A1C-40EE9DE83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3A05D1F-BB1D-5271-ABDB-9E444FA19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E5BAA38-927C-25AB-EAD9-D2F79D7BB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33F101A-B4A1-D576-4F99-DD1CC1C18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3401219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D0883E-8A60-254C-EA7D-20867DD596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91" y="5619446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105DBDB-C9A7-6B5A-DF62-4EB34EBA5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Furniture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8CE5AF-B701-D223-7452-A1630FB9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980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A1A365F-4AB0-8348-1121-C169EB8AC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9" y="2400902"/>
            <a:ext cx="5486400" cy="2933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Furniture or Home Decor products for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your Model Homes and Inventory Homes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Custom Homes you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are selling…</a:t>
            </a:r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589EAD-93C5-D986-8402-D2B3B89DE9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09" y="2471675"/>
            <a:ext cx="3191379" cy="3904102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D6D8D3A7-B386-6473-EEB9-93EE908C7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998" y="4423726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944FE9F-514F-33A9-0FCF-E39CD5012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70" y="54864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4DF6CF-2840-3F7C-90E7-BC709994CC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21" y="2889113"/>
            <a:ext cx="2267028" cy="11171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7466</TotalTime>
  <Words>209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975</cp:revision>
  <dcterms:created xsi:type="dcterms:W3CDTF">2015-01-05T15:32:48Z</dcterms:created>
  <dcterms:modified xsi:type="dcterms:W3CDTF">2026-10-07T05:28:21Z</dcterms:modified>
</cp:coreProperties>
</file>