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1381E-F5B0-4008-AB92-E75047F53F3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68C61-F73A-4025-A1F1-92FA05D720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335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945BF-206B-4AFC-B19B-3F2CB049538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B8D2C-09CA-4202-A10B-190DBA39E54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96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32FAF-6841-45B8-92D9-BD74C3448BB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53EC1-8444-4100-8AA0-AA7356015F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89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44015-9F18-42A4-BC80-3B06DC1CDE8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B84A4-83AB-470B-B1FD-EB9CDB4583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13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65CDF-F831-4BDD-97AF-67F9A3C503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FC88A-A87E-441D-A37B-E4BE869C54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19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A0373-FCDB-4FB9-9E32-BE82860DA4A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0B3BE-3F1D-477F-92E2-47FA262116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4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FE478-0E46-4BC9-8867-AFA19DC72D4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01A46-C9B3-4791-BE17-DA99DBD78F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17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EEAD4-9451-4979-A8E1-676BBE3F33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7D8CB-A439-4326-8B2B-3BD72DD0A2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65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2AADD-2AFD-48F3-964B-9062A9045D2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F596C-D814-4460-805B-598AE27678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65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58E19-6252-4B33-98F9-F19B37D06CA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3FFB8-A79A-49AF-ADE7-DF54EFDB05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72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DC02D-0036-4B92-8773-5206643221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5CF8D-3D1A-488D-97C7-49639ACCE3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420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4C59D7-D7C8-4389-B2A7-3AF67162F75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97731DD-1CD6-4610-A3BB-A6A7AB2E28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109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CAD343B1-788A-1798-4B1D-A1B05EE60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01F64A3-13FF-3BBF-8D29-11F177E58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214B862F-329F-5A07-9742-AF9CE1650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1CAC4-8FE0-BD01-FAA4-DF6145C5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AFADB1-F2BD-E9CF-9475-B03352F59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0A7D8D-F293-CDAB-BE33-FA8ED873D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5" y="2636837"/>
            <a:ext cx="3170655" cy="3713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CB0F2F-6D61-FCFC-FFC2-96D0970F6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572" y="3010978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73F18F0-ADF4-59F5-90C3-94526000E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879" y="4708580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2E406F6-BA52-5FBB-9991-19FADA74A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62600"/>
            <a:ext cx="2590800" cy="5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9DF381-6E1D-B31C-44AB-5BD6154A9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62A71E2-CB2F-2F9E-8B97-F798C2BFC57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DEA2C832-8FE5-8E61-3C9E-2D1874F87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114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8376EE4F-D616-8DD6-2C5A-D666A0DD7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AE2A2170-2507-BAFD-3554-7A4A4E9EB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B5BA7295-0595-CAE3-1F9B-23EF147CC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06853DF-8581-021B-C251-5FDA311B8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7D377414-876D-F813-9C37-3A60E783D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A235E4B7-69AF-B3AE-7726-9E83B0F77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89EC6-F650-657E-5B9E-39387C0E2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35" y="5524500"/>
            <a:ext cx="2724530" cy="109552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ACE95BC-30BB-EA76-7DE7-75E24AD0F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8A49AB5-35F9-5F18-F2CC-86E244179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A5C74F86-7B25-4E97-1CE7-A98BC8BBA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E8B31C6A-01B3-5E1B-E577-7CEF1E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5441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3" name="Title 1">
            <a:extLst>
              <a:ext uri="{FF2B5EF4-FFF2-40B4-BE49-F238E27FC236}">
                <a16:creationId xmlns:a16="http://schemas.microsoft.com/office/drawing/2014/main" id="{CFDEF494-01E6-1235-B375-777A8527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675" y="2351446"/>
            <a:ext cx="57652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want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1A0DF95-37F2-EB8E-52C1-274939D0D3A9}"/>
              </a:ext>
            </a:extLst>
          </p:cNvPr>
          <p:cNvSpPr txBox="1">
            <a:spLocks/>
          </p:cNvSpPr>
          <p:nvPr/>
        </p:nvSpPr>
        <p:spPr bwMode="auto">
          <a:xfrm>
            <a:off x="3727737" y="3200400"/>
            <a:ext cx="5105400" cy="93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Interior Decorating Services</a:t>
            </a:r>
          </a:p>
          <a:p>
            <a:pPr algn="ctr" eaLnBrk="1" hangingPunct="1">
              <a:defRPr/>
            </a:pP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AC3049-097E-3BBF-0E81-EFE00D5ABA0A}"/>
              </a:ext>
            </a:extLst>
          </p:cNvPr>
          <p:cNvSpPr txBox="1">
            <a:spLocks/>
          </p:cNvSpPr>
          <p:nvPr/>
        </p:nvSpPr>
        <p:spPr bwMode="auto">
          <a:xfrm>
            <a:off x="3340675" y="4300798"/>
            <a:ext cx="5841425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need help with “Staging” your</a:t>
            </a:r>
          </a:p>
          <a:p>
            <a:pPr algn="ctr" eaLnBrk="1" hangingPunct="1">
              <a:defRPr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Model, Inventory or Custom Homes…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60A57A-2E6A-FE4B-1D7F-76416B75C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334001"/>
            <a:ext cx="4648200" cy="10207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DD364B-F11E-8208-3981-5A9AC9691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618" y="5409029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007144-C2C1-5013-733E-B4E98980A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6" y="2408175"/>
            <a:ext cx="2995299" cy="39465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423AD9-B338-4DAD-73D4-3A4760ED4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43200"/>
            <a:ext cx="1339614" cy="182867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5303102-BEDA-8AD5-99CC-4FB58812A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299" y="4713288"/>
            <a:ext cx="2770187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E6386E6-B395-D47A-16CD-6091FF739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23" y="5638800"/>
            <a:ext cx="2522403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4695E-4EC1-7C08-9500-F1925E5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9216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Decorating and Design Business!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7477</TotalTime>
  <Words>222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2026-10-07T06:55:23Z</dcterms:modified>
</cp:coreProperties>
</file>