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F956-B3ED-4FAB-8506-5523389D052F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51F98-772F-45DB-A044-A87B708542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4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D4215-9413-45F4-9088-160DE1938AAF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C588D-32EE-41EF-92D3-CFB1E9BA7D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59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9B9C1-B7EE-4BF8-898D-FA9E8A945473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62BE-AB1F-4843-8129-EF8FC92326A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14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A3B5-45DE-4F18-800A-B821EFCCC39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A9E1-4019-4C21-BE3F-C06F5474AC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66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AE21-665E-4405-BBA3-150A56E08C8C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EFEF-E111-4FC8-8402-4801641319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1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8D4A-F372-4A2B-93E3-90962409017B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11326-D5A5-47F1-A3D0-85C10F6EC7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8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BEAF4-01E6-4EE7-A435-A2C6F716E7E6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2938-009E-41DD-AA09-B4753D1F60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14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FF29C-17DB-47F9-B571-62AB76681D76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0EF6-0ED0-4D30-BDBE-B20485CEF2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4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92B0-C1D0-4E9B-976E-B6BE799941F5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7CA2-B7B1-4087-AF77-FC8879C8A1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3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D664-C65B-4DD5-B7FC-37910E22BEB3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F501B-AEA7-454C-B1F7-9BEC98BC1D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38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43B40-A3BB-4AC4-B2B9-0FB0C6408F1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C770-7052-4EC4-90B9-BFB48D7132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1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BF81AE-95DF-4AA6-89E1-9F06C670BEF4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AF4FC6-17CB-4C2F-B4D0-AE9EA8C2F7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32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6943F2B-02EE-4482-2133-832BAD5B5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C514452-F3D3-657E-ECF7-53251B307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6DA8C71-E48C-EB79-B3A0-A216460718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79713"/>
            <a:ext cx="2991267" cy="34009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F194B78-6222-A281-7599-3BEDE6FA8C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691" y="3172129"/>
            <a:ext cx="1948018" cy="953108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A05E89E5-CBE9-E358-2F59-2ED022E0A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933" y="442179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0B39835-1B6F-FD80-CFF0-E612C3182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08438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473721-136A-6D2E-309B-C98C99AD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16CAF48-C52E-B475-8CF5-1873A7B596B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30FA388-DC8D-65B0-C1FB-CFF610706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AC5E8177-EA24-9FEB-CB54-8FDEFFB37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79AFD320-992B-0FF5-F363-73A0D3844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1188E97-CF25-AA2C-15F2-B09A15836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49788"/>
            <a:ext cx="58785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B48C1ED9-363D-4197-D119-13224FF1F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2352675"/>
            <a:ext cx="594106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6FFFE78-3F92-396B-1A1C-40EE9DE83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A05D1F-BB1D-5271-ABDB-9E444FA19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E5BAA38-927C-25AB-EAD9-D2F79D7BB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33F101A-B4A1-D576-4F99-DD1CC1C18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01E8E55-6800-B972-1CB4-FCA5B23553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991" y="5619446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105DBDB-C9A7-6B5A-DF62-4EB34EBA5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Custom Closet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DD2B7CFA-AE15-7703-762A-584C2155A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404891"/>
            <a:ext cx="1901827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Custom Closets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8CE5AF-B701-D223-7452-A1630FB97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7980" y="550507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A1A365F-4AB0-8348-1121-C169EB8AC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9" y="2400902"/>
            <a:ext cx="5486400" cy="1717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Custom Storage Spaces for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your Model Homes and Inventory Homes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during the Construction process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Builds…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F53BD0A-97B5-1E93-C702-BB0935DA7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751103"/>
            <a:ext cx="1901827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Home Offices 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0B63E17-E80E-EA3A-4D71-81D775FAD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4901" y="4404891"/>
            <a:ext cx="1901827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Custom Garages 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478959E-C318-86CC-015E-2FB3FDF4D6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4045" y="4778215"/>
            <a:ext cx="1901827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Laundry Rooms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7589EAD-93C5-D986-8402-D2B3B89DE9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09" y="2471675"/>
            <a:ext cx="3191379" cy="390410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9AAA41F-20F8-A751-83D8-93C93E6BD3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041" y="2908859"/>
            <a:ext cx="2267028" cy="110919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D6D8D3A7-B386-6473-EEB9-93EE908C7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98" y="4423726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A944FE9F-514F-33A9-0FCF-E39CD5012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70" y="54864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7460</TotalTime>
  <Words>223</Words>
  <Application>Microsoft Office PowerPoint</Application>
  <PresentationFormat>On-screen Show (4:3)</PresentationFormat>
  <Paragraphs>47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970</cp:revision>
  <dcterms:created xsi:type="dcterms:W3CDTF">2015-01-05T15:32:48Z</dcterms:created>
  <dcterms:modified xsi:type="dcterms:W3CDTF">2024-04-03T13:38:42Z</dcterms:modified>
</cp:coreProperties>
</file>