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D2DF-FD46-4318-BC7E-96A3A34B88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EA185-7925-4B69-B375-6FFD93DE22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52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55CB4-8969-4B61-A329-900BDB7663C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CCCEC-6803-447B-90F1-54253FE84E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88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D2B2-1D26-4FE9-85A7-71ECE8AAA2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ED96B-CE43-4A04-A115-863B67F7BE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5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1E81F-20C1-4E2C-8E7F-F2DA7E6DAD3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EA13A-DB8A-4857-B45A-EDC6F5CAB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D523-3E7F-471D-BC11-0BDCF564406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07BD-B631-47B3-BF3C-A29FCD1E630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872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2700-0473-42F4-92AD-84C82FE93F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FBAF5-23AB-4852-B4DB-B51B3C96DE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40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47A46-6AAF-4AFC-B265-94D02F384D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739E4-CBE4-4356-9FCE-69C3545A88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1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32D2D-3CA8-46A1-A29F-1042B2923E4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4A613-CB5C-4C31-9282-2F77116E6B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056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E653-CA89-4D7B-B2A9-0038F4A6CDA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4E501-1646-41AF-8A33-90DD5039C4B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58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F0B1-7DEC-4C33-8149-2A6EBA4F97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EF9F3-B6C0-4D47-84C3-B307553061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3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E6E47-CEC3-4232-85AE-11C08665269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D1235-3F4B-4D17-AB6B-FB0DA21081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0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E6479D-A01B-48E7-B3B0-07DF44A24C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0D7A47-439C-45E3-986B-FD64A47960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476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DDD63E5B-2C6B-CF66-C460-3074ABDBA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68DE9F3D-4113-4821-D6E4-344F46493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7CD56BC7-5A99-93FC-C462-574F9487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B9AE3C-3758-D291-6EAA-911C8D83B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07BF7BC-6661-F707-0FCC-C450D110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22F430-CAAD-F58C-DE96-FA733DA14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68" y="2789238"/>
            <a:ext cx="3035545" cy="3306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34A9746-F54C-6A8F-D8DC-5895D9100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468" y="5367897"/>
            <a:ext cx="3035545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48717FE-A6EA-9C0C-5C7B-3C17C04CBC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55" y="2887096"/>
            <a:ext cx="2124371" cy="24101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CB2D223-3079-8F73-BA7B-2C94AA62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7B3BAC9-26BA-4FA9-09D6-CA88C9079775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FD0758D-BD0C-7975-732E-84317077D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58D515E4-AF06-1DCA-06E7-6C6C52B6C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CD17B2-4FAE-F101-D2B8-DCF40BA75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8F9427-877B-D9BD-261F-B92F0439C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6B84D277-AE9C-D4AE-3149-A29E66562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4C05CE55-16D0-6892-7599-A47C4A433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F41C230-694D-5CD9-048C-A6736CBD2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077" y="5670782"/>
            <a:ext cx="2827233" cy="10471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CEC5C83-7502-D251-63E5-2A0C7362E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39" y="5962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ED00244-F6A0-FA49-55E7-AC5726151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6160" y="595250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2614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D3B65C4-3032-61F0-FAAA-CF76E0121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40DC527-7FDF-3718-E0DA-73FBD26FE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678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Lawn Care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70E7EEAA-7A9C-0518-0E64-D60921E24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667E9-76D1-9201-06C3-D43CF8066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508" y="5296217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D1132B-6522-256E-71D7-66BCE9BD9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283" y="570547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CA8DD58-0D02-B4DC-1355-226DBD4E9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460" y="2482850"/>
            <a:ext cx="5426259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C55681C-CFD5-3C95-700A-38E4B0EA6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738" y="3621044"/>
            <a:ext cx="5426259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Care or Landscaping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BB60E5F-2A7C-5AED-A4BA-68BEC7B06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0770" y="5272658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812808-8FCC-FA5F-0EE2-E69D0E708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80" y="2502704"/>
            <a:ext cx="3267455" cy="38366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B7D041-430B-8E3C-07F8-BFD8FB5FF6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06" y="2704682"/>
            <a:ext cx="2325168" cy="263797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F1CAFF-ACAB-6B02-AF48-19EC79584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841" y="5511547"/>
            <a:ext cx="323509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Augusta Lawn Care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Name/888-888-888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7490</TotalTime>
  <Words>245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2026-03-06T14:40:03Z</dcterms:modified>
</cp:coreProperties>
</file>