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2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68595-2268-4264-9C8B-301C6865828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14398-DC1F-4C51-AB16-AEB84FD1F20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9714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32ED-BCD7-487B-A07C-1E7EBEFF89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1D40B-6005-474C-8AE4-774FAAF86CC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098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599D3-A59A-4166-8A66-3BDB752FAD6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BE247-64CB-42F0-AC79-417FF3234EA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8357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55D28-06B7-4E7D-B808-D869221DCEB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1BB8C-FC2F-45D7-9DB7-7CE1F01196A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2923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7DF30-C3AC-4901-8EA9-8B0414A4FC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C0265-014A-43FB-9146-35D148C8781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7574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CDB1F-7CA4-4B0C-AA44-980CCE681B4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638AA-8840-4DC4-97F2-C94A075147B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9975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EA71E-64EC-4D22-A49F-F19FDA37B29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5D235-383E-46C6-9120-1721F32310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7848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BB78E-5034-48BC-AC01-3A94EF139FA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1E3EE-A0FE-4A32-897A-D6962549E34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3576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9499F-048F-4BD9-9078-2F512CF56E6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0F8EF-F76D-420B-91F4-C2047105AC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0712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A37BD-364C-4566-B46F-80F21B659E7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263EB-86C7-486B-B758-E465596C4C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632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05ED8-21E6-4706-B5A4-8BDAD90FE30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4299F-C1FB-4EA4-AEF8-93AFD3849F0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9496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108C5A2-4246-4589-A639-E0C22929AB7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28ACA14-39D2-4DC1-B6D9-7E786E25DB5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72565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72286AD9-CB93-FD85-27D1-CEC7534D4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Custom Home Builders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F7CAB8A0-D30C-5CE6-1D8B-3D75061CE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A41CA07D-F34A-ECB0-0206-001E4DC90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C851695F-5BB9-6CFD-093B-D75BE0D92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90F6972-6B71-BB8E-2568-9F1E7132D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Custom </a:t>
            </a:r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Home Builders.</a:t>
            </a:r>
            <a:endParaRPr lang="en-US" altLang="en-US" sz="2400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3C1E95-368D-6C9B-43C0-31C574AD5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97" y="2746541"/>
            <a:ext cx="2991267" cy="34009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0EDA982-240C-493E-8E34-6CE9D906B8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729" y="2995742"/>
            <a:ext cx="2362200" cy="1143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20ED8220-EE76-5905-051D-4EC97F5056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736" y="4330912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4B92465-53F6-BC83-B6B0-C4C37C6E70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0629" y="5404062"/>
            <a:ext cx="2438400" cy="569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5BC41C8E-1BAC-CD53-E7E1-9FBB23436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FB61F4-B5B7-6B71-3E11-A5EB9821D984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27CF0F94-7FC1-8FA4-2003-585F7627E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8FF4A33-0565-ABB8-6EF7-5682BE7C5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D643DF43-0620-796C-BF28-D630A95A5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731" y="2324810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4D50EEF2-9829-CBCD-5FBF-92F6DEEC4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7044" y="4546601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Find a beautiful 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New Luxury Home for their Buyers!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56E57199-5534-5662-0C5B-1A2F1B56E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2319338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A1CD6ADE-FB32-548F-A107-220F3DF9C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369697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Search the Custom Home Builders,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their Portfolios and Homes for Sale!</a:t>
            </a:r>
          </a:p>
        </p:txBody>
      </p:sp>
      <p:pic>
        <p:nvPicPr>
          <p:cNvPr id="4108" name="Picture 5">
            <a:extLst>
              <a:ext uri="{FF2B5EF4-FFF2-40B4-BE49-F238E27FC236}">
                <a16:creationId xmlns:a16="http://schemas.microsoft.com/office/drawing/2014/main" id="{6D7BF8D3-1CCE-C1F1-FF8E-C46E250E0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154E243-698B-714B-7245-83261E65C8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900" y="5463984"/>
            <a:ext cx="2362200" cy="1215629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C3DF98B-CB68-43F4-9A50-C5F9DEFF3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43EFB6C-CCCD-A755-292F-B5B51F504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42EC919-B150-6C86-CA62-C83F83769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9D0460F-B20C-5080-440E-262CB62AE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</a:t>
            </a:r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Refer me </a:t>
            </a:r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Handyman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96729F77-9D0D-568D-A5AB-DC22E771B7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796" y="2625725"/>
            <a:ext cx="5410204" cy="2464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>
                <a:latin typeface="Tahoma" panose="020B0604030504040204" pitchFamily="34" charset="0"/>
                <a:cs typeface="Tahoma" panose="020B0604030504040204" pitchFamily="34" charset="0"/>
              </a:rPr>
              <a:t> Custom </a:t>
            </a: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Home Buyers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 Handyman Work…</a:t>
            </a:r>
          </a:p>
          <a:p>
            <a:pPr algn="ctr" eaLnBrk="1" hangingPunct="1"/>
            <a:endParaRPr lang="en-US" altLang="en-US" sz="12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or</a:t>
            </a:r>
          </a:p>
          <a:p>
            <a:pPr algn="ctr" eaLnBrk="1" hangingPunct="1"/>
            <a:endParaRPr lang="en-US" altLang="en-US" sz="12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your Construction Manager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needs Handyman Work for your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Custom Home projects…</a:t>
            </a:r>
          </a:p>
        </p:txBody>
      </p:sp>
      <p:sp>
        <p:nvSpPr>
          <p:cNvPr id="6152" name="Title 1">
            <a:extLst>
              <a:ext uri="{FF2B5EF4-FFF2-40B4-BE49-F238E27FC236}">
                <a16:creationId xmlns:a16="http://schemas.microsoft.com/office/drawing/2014/main" id="{66959479-041F-9681-24E0-549D36586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4FEDA7-CA37-0B4C-FA23-9CF5102E89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9880" y="5410200"/>
            <a:ext cx="4618036" cy="1005682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en-US" altLang="en-US" sz="23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8D8D694-A08D-AC08-43C2-C72997405B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5524552"/>
            <a:ext cx="4352684" cy="7618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For a </a:t>
            </a:r>
            <a:r>
              <a:rPr lang="en-US" altLang="en-US" b="1">
                <a:latin typeface="Tahoma" panose="020B0604030504040204" pitchFamily="34" charset="0"/>
                <a:cs typeface="Tahoma" panose="020B0604030504040204" pitchFamily="34" charset="0"/>
              </a:rPr>
              <a:t>Free Estimate!</a:t>
            </a:r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B64A793-3AB9-578D-A445-FAA38ABAFD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17" y="2644775"/>
            <a:ext cx="3209684" cy="377110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C9A732F-2289-EBCB-9F89-E9D93656EB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857" y="2990259"/>
            <a:ext cx="2362200" cy="11430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8A972C86-5022-D9FC-FA3F-A8761F1979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863" y="4415834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54C923F-9773-ED6E-FA0B-10A8A11285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5562600"/>
            <a:ext cx="2551959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7512</TotalTime>
  <Words>214</Words>
  <Application>Microsoft Office PowerPoint</Application>
  <PresentationFormat>On-screen Show (4:3)</PresentationFormat>
  <Paragraphs>45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985</cp:revision>
  <dcterms:created xsi:type="dcterms:W3CDTF">2015-01-05T15:32:48Z</dcterms:created>
  <dcterms:modified xsi:type="dcterms:W3CDTF">2026-10-07T05:16:58Z</dcterms:modified>
</cp:coreProperties>
</file>