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2EA70-6F10-48DD-B2BE-2DAEE6410C5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7DAF8-8D87-475B-ABB5-FD87B83441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07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58499-B242-4516-A30E-ECE05E4873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B625-8426-4F57-A063-8E71F2F9AA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74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EB76A-4F5E-4BC0-911F-4A4E0FA459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E952-6981-4FC8-A961-677C5F0C7C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1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25A0A-C580-4A90-B0EE-02B4986DD22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A5D6E-2735-44B7-88CC-E541D20F87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4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95315-1DAD-403E-B45F-AD89D4F09B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7A683-920F-425B-ADB7-FAA16473B6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409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91B0E-3198-4D57-A05E-BAF035D300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E2FB2-AFF8-4E73-AED4-007DBA9448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3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4666-0D91-4F8A-97D3-25FF182996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A9FC0-B38B-484E-BDE1-D30A3C8694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61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70A8B-455D-4335-8C4E-90DE0DC0B5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D0CB8-DF5D-4A23-8C65-F66879DE2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85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77B7-5CF3-41E3-B1D2-696C8FE48BD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A6BC-72BE-4B42-9FB8-038C32C6B4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06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5CEA4-800C-41E5-B36C-5FA63A51C0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DAA53-16A6-45DE-9E7F-26DDBB5C64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10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1C685-2E53-4CE9-8524-E2A3946DEA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06CE-C2C8-46CF-90BC-CDAEFBC9FC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98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87EF38-DF6E-453B-91C2-1E62B2E108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395FAB-C43B-4121-88E5-300FC09AB9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103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5BF0F5-DD8B-3869-12E3-3EA60DB3C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355B7B-9B7B-9350-627D-F39CA481C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6B42A5-6971-E513-3BA8-2C799A397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281328-F35D-6243-E967-8131F5057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77" y="3200400"/>
            <a:ext cx="1951204" cy="88231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90B60B-B96F-B586-02BB-01DFB9A92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55150B4-406E-CF7C-276B-219293753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15E1AB7-CB21-5E27-C9FD-B9C462433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69ABCC-767A-4A07-BCFD-823E76632DE7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CC7DF84-80EB-8CAA-4378-9A884840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EF5C36AF-0CCF-FF55-5564-B2DFCFBD3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B1B969CD-AB0B-60DE-0F09-50888592D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37DE9F46-C1FB-614A-55F5-E4B220665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521D7F6-AE48-1697-6677-3D1F8F5EC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A5B983-A863-8F78-085F-576FB4176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C4972B8-922E-60AE-E577-F54F3AE0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1733CA-DFB2-59A7-D692-0099D0CF5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6FF16B-91E2-9AD9-232B-AED4CD92E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07D140-AFD4-0965-9744-A239D9D1A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98" y="5681663"/>
            <a:ext cx="1951204" cy="8823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1EFC6AC-9966-D3E8-0087-BACF77550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694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Painting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075" y="2409820"/>
            <a:ext cx="5465923" cy="86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Buyers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that want to Paint their New Home: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075" y="3441135"/>
            <a:ext cx="546592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Interior Painting</a:t>
            </a:r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Exterior Painting</a:t>
            </a:r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Garage Painting</a:t>
            </a:r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Outdoor Living Painting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217" y="539346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Give Me Your List…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Get a Free Quote!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D31087-7C75-DEA0-769A-500F7A6DB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58E097-B7B6-A75B-7D8D-197CE72E3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2159"/>
            <a:ext cx="2235827" cy="101101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41ACA9C-3C5A-0043-E7A1-7C2C4A2A2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90491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E508ED0-EFA4-A317-C89C-DEB7BA305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7454</TotalTime>
  <Words>211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2026-10-07T06:13:02Z</dcterms:modified>
</cp:coreProperties>
</file>