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09020-60D9-40EC-8BFF-A770C573622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A45B2-E62F-4A70-A214-AD4EA4350AF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94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8CCED-542C-491D-9D42-579BCA9470A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FD37-D56E-4ACA-9B40-9D81E4C1CD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41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89406-8AFB-46D9-A380-C51C250CF69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91B4-4996-40FD-9581-83FC7C6152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3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00F5B-1142-4055-A6A7-33ECDEC3134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6A32A-B53A-4784-8B7A-EADA2E311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46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63B7-8091-4415-8E7C-849DFF16099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083C-936B-4EC7-BA6F-BB233E210B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747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31F5B-D4C0-4117-B6DA-24F3046BACD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9845-AA11-4783-8F7B-CF78796329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35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9F5D-2B9E-4361-9C5C-CD53AFD03D8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DE6F5-11DA-4552-B006-6DCAC7EAFA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0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B7CF-4A3B-4185-8E8E-0A5EB730B1F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75498-C968-4209-99A4-CF8EB56F6F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27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26A3-7E36-425C-B83B-E196DC80350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FCFAE-444A-4AF8-9A7D-466FCEB7AA2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73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7ED2-4818-4023-AD3D-B41B7E55F96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1AC41-9258-430E-B4E5-2F201F3B27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03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711B-6970-4FB8-A24D-3844F4EB9F3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0905-3919-4B4F-A5FE-67D212C04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8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0C885-7C78-4789-8FB3-A6B43D9895E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FCE02A-3EC6-47FB-8402-51DDBFEE8A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064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A9D89BA-1362-FF3B-7123-10AD8E9E9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16DF41-5C3C-FBE4-2039-E950D718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BBDC2D3-01C2-F16E-0A69-533494597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34DBE8E-66BD-E6C9-CA3B-702C1A2A3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95710F1-5A88-27EE-B5E8-1A9989267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A8A2E2-C5EB-F5BE-64EE-34606A669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B5EAA2-506A-F356-AA65-35ABE8AF4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AF3D988-5C59-BE97-2D19-AD3436F3D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44F8A0-ABCF-5CF4-915E-45E8D73D1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4A0DF0D-5F01-90C6-D834-AD834D898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0A18B0-96F1-57BF-EC69-16612F8D5E8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199F30F-8225-3F08-C90E-2C5FC9437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CE2CEC-74E4-19BC-34C7-E8CC94102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D13D0D0-24B4-FAE8-047F-A43CA64C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B05D1FF-9F33-FE21-6055-397F3FE02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7BD2D94-D88B-C109-E51D-045E7C58C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2988A0-5C10-7BD3-3323-069E5CC5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029B074C-01F4-5A68-19EE-23AA7C110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65721A0-40F8-52F1-D4DC-382B6C95CA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96F117E-126A-9818-8AEA-5078D8798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E70704-DE0C-F219-9B1C-A223C2284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A3D6852-28F3-5C02-58B0-11355CB4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FA6AB0F-B8A4-E966-FD9F-DEDB40C20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3" y="2287269"/>
            <a:ext cx="5450998" cy="269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Perspectives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FB6004-27A9-95F4-3BB9-7132835FD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8E6531D-28D6-A71F-5938-173CE125E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5683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BBC5BC5-1962-BE6B-B36D-0553ABF53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750172E-BD07-D769-7144-8198DAFB9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856973C-AC41-57D4-DD3A-75488D4E4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241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2024-04-02T04:33:45Z</dcterms:modified>
</cp:coreProperties>
</file>